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257" r:id="rId2"/>
    <p:sldId id="803" r:id="rId3"/>
    <p:sldId id="335" r:id="rId4"/>
    <p:sldId id="790" r:id="rId5"/>
    <p:sldId id="805" r:id="rId6"/>
    <p:sldId id="542" r:id="rId7"/>
    <p:sldId id="801" r:id="rId8"/>
    <p:sldId id="784" r:id="rId9"/>
    <p:sldId id="785" r:id="rId10"/>
    <p:sldId id="316" r:id="rId11"/>
    <p:sldId id="786" r:id="rId12"/>
    <p:sldId id="789" r:id="rId13"/>
    <p:sldId id="807" r:id="rId14"/>
    <p:sldId id="445" r:id="rId15"/>
    <p:sldId id="430" r:id="rId16"/>
    <p:sldId id="788" r:id="rId17"/>
    <p:sldId id="270" r:id="rId18"/>
    <p:sldId id="795" r:id="rId19"/>
    <p:sldId id="796" r:id="rId20"/>
    <p:sldId id="797" r:id="rId21"/>
    <p:sldId id="656" r:id="rId22"/>
    <p:sldId id="297" r:id="rId23"/>
    <p:sldId id="798" r:id="rId24"/>
    <p:sldId id="298" r:id="rId25"/>
    <p:sldId id="799" r:id="rId26"/>
    <p:sldId id="294" r:id="rId27"/>
    <p:sldId id="330" r:id="rId28"/>
    <p:sldId id="804" r:id="rId29"/>
    <p:sldId id="806" r:id="rId30"/>
    <p:sldId id="800" r:id="rId31"/>
    <p:sldId id="721" r:id="rId32"/>
    <p:sldId id="396" r:id="rId33"/>
    <p:sldId id="361" r:id="rId34"/>
    <p:sldId id="362" r:id="rId35"/>
    <p:sldId id="363" r:id="rId36"/>
    <p:sldId id="364" r:id="rId37"/>
    <p:sldId id="365" r:id="rId38"/>
    <p:sldId id="368" r:id="rId39"/>
    <p:sldId id="540" r:id="rId40"/>
    <p:sldId id="541" r:id="rId41"/>
    <p:sldId id="272" r:id="rId42"/>
    <p:sldId id="273" r:id="rId43"/>
    <p:sldId id="547" r:id="rId44"/>
    <p:sldId id="653" r:id="rId45"/>
    <p:sldId id="791" r:id="rId46"/>
    <p:sldId id="487" r:id="rId47"/>
    <p:sldId id="642" r:id="rId48"/>
    <p:sldId id="643" r:id="rId49"/>
    <p:sldId id="644" r:id="rId50"/>
    <p:sldId id="645" r:id="rId51"/>
    <p:sldId id="794" r:id="rId52"/>
    <p:sldId id="675" r:id="rId53"/>
    <p:sldId id="291" r:id="rId54"/>
    <p:sldId id="325" r:id="rId55"/>
    <p:sldId id="326" r:id="rId56"/>
    <p:sldId id="600" r:id="rId57"/>
    <p:sldId id="677" r:id="rId58"/>
    <p:sldId id="679" r:id="rId59"/>
    <p:sldId id="680" r:id="rId60"/>
    <p:sldId id="681" r:id="rId61"/>
    <p:sldId id="682" r:id="rId62"/>
    <p:sldId id="683" r:id="rId63"/>
    <p:sldId id="684" r:id="rId64"/>
    <p:sldId id="687" r:id="rId65"/>
    <p:sldId id="691" r:id="rId66"/>
    <p:sldId id="472" r:id="rId67"/>
    <p:sldId id="572" r:id="rId68"/>
    <p:sldId id="573" r:id="rId69"/>
    <p:sldId id="718" r:id="rId70"/>
    <p:sldId id="725" r:id="rId71"/>
    <p:sldId id="792" r:id="rId72"/>
    <p:sldId id="763" r:id="rId73"/>
    <p:sldId id="764" r:id="rId74"/>
    <p:sldId id="765" r:id="rId75"/>
    <p:sldId id="793" r:id="rId76"/>
    <p:sldId id="770" r:id="rId77"/>
    <p:sldId id="753" r:id="rId78"/>
    <p:sldId id="754" r:id="rId79"/>
    <p:sldId id="761" r:id="rId80"/>
    <p:sldId id="762" r:id="rId81"/>
    <p:sldId id="782" r:id="rId82"/>
    <p:sldId id="802" r:id="rId83"/>
    <p:sldId id="262" r:id="rId84"/>
    <p:sldId id="263" r:id="rId85"/>
    <p:sldId id="502" r:id="rId86"/>
    <p:sldId id="510" r:id="rId87"/>
    <p:sldId id="52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93F46293-4BE8-1904-A758-3BCFAF6388C0}"/>
    <pc:docChg chg="addSld delSld modSld">
      <pc:chgData name="Benjamin Payne" userId="S::benpayne@umbc.edu::b61ff11c-ba68-49af-b001-f9f234a6aca3" providerId="AD" clId="Web-{93F46293-4BE8-1904-A758-3BCFAF6388C0}" dt="2018-11-15T00:53:27.161" v="4"/>
      <pc:docMkLst>
        <pc:docMk/>
      </pc:docMkLst>
      <pc:sldChg chg="modSp">
        <pc:chgData name="Benjamin Payne" userId="S::benpayne@umbc.edu::b61ff11c-ba68-49af-b001-f9f234a6aca3" providerId="AD" clId="Web-{93F46293-4BE8-1904-A758-3BCFAF6388C0}" dt="2018-11-15T00:05:06.172" v="0" actId="20577"/>
        <pc:sldMkLst>
          <pc:docMk/>
          <pc:sldMk cId="1847525645" sldId="257"/>
        </pc:sldMkLst>
        <pc:spChg chg="mod">
          <ac:chgData name="Benjamin Payne" userId="S::benpayne@umbc.edu::b61ff11c-ba68-49af-b001-f9f234a6aca3" providerId="AD" clId="Web-{93F46293-4BE8-1904-A758-3BCFAF6388C0}" dt="2018-11-15T00:05:06.172" v="0" actId="20577"/>
          <ac:spMkLst>
            <pc:docMk/>
            <pc:sldMk cId="1847525645" sldId="257"/>
            <ac:spMk id="2" creationId="{ADB126DF-5967-4E34-893D-CBCC7F86AF2E}"/>
          </ac:spMkLst>
        </pc:spChg>
      </pc:sldChg>
      <pc:sldChg chg="add del">
        <pc:chgData name="Benjamin Payne" userId="S::benpayne@umbc.edu::b61ff11c-ba68-49af-b001-f9f234a6aca3" providerId="AD" clId="Web-{93F46293-4BE8-1904-A758-3BCFAF6388C0}" dt="2018-11-15T00:53:27.161" v="4"/>
        <pc:sldMkLst>
          <pc:docMk/>
          <pc:sldMk cId="2200733274" sldId="361"/>
        </pc:sldMkLst>
      </pc:sldChg>
    </pc:docChg>
  </pc:docChgLst>
  <pc:docChgLst>
    <pc:chgData name="Benjamin Payne" userId="S::benpayne@umbc.edu::b61ff11c-ba68-49af-b001-f9f234a6aca3" providerId="AD" clId="Web-{E6FE76F4-0AA8-5C58-5CEE-24E3E6B9CAED}"/>
    <pc:docChg chg="addSld delSld modSld sldOrd">
      <pc:chgData name="Benjamin Payne" userId="S::benpayne@umbc.edu::b61ff11c-ba68-49af-b001-f9f234a6aca3" providerId="AD" clId="Web-{E6FE76F4-0AA8-5C58-5CEE-24E3E6B9CAED}" dt="2018-10-29T00:30:49.994" v="1353" actId="20577"/>
      <pc:docMkLst>
        <pc:docMk/>
      </pc:docMkLst>
      <pc:sldChg chg="addSp modSp">
        <pc:chgData name="Benjamin Payne" userId="S::benpayne@umbc.edu::b61ff11c-ba68-49af-b001-f9f234a6aca3" providerId="AD" clId="Web-{E6FE76F4-0AA8-5C58-5CEE-24E3E6B9CAED}" dt="2018-10-28T23:44:35.128" v="519" actId="14100"/>
        <pc:sldMkLst>
          <pc:docMk/>
          <pc:sldMk cId="1847525645" sldId="257"/>
        </pc:sldMkLst>
        <pc:spChg chg="mod">
          <ac:chgData name="Benjamin Payne" userId="S::benpayne@umbc.edu::b61ff11c-ba68-49af-b001-f9f234a6aca3" providerId="AD" clId="Web-{E6FE76F4-0AA8-5C58-5CEE-24E3E6B9CAED}" dt="2018-10-28T23:44:22.205" v="516" actId="14100"/>
          <ac:spMkLst>
            <pc:docMk/>
            <pc:sldMk cId="1847525645" sldId="257"/>
            <ac:spMk id="2" creationId="{ADB126DF-5967-4E34-893D-CBCC7F86AF2E}"/>
          </ac:spMkLst>
        </pc:spChg>
        <pc:spChg chg="add mod">
          <ac:chgData name="Benjamin Payne" userId="S::benpayne@umbc.edu::b61ff11c-ba68-49af-b001-f9f234a6aca3" providerId="AD" clId="Web-{E6FE76F4-0AA8-5C58-5CEE-24E3E6B9CAED}" dt="2018-10-28T23:44:35.128" v="519" actId="14100"/>
          <ac:spMkLst>
            <pc:docMk/>
            <pc:sldMk cId="1847525645" sldId="257"/>
            <ac:spMk id="3" creationId="{DCCA1277-B086-4BBD-A2BF-672C4D6A964E}"/>
          </ac:spMkLst>
        </pc:spChg>
        <pc:picChg chg="mod">
          <ac:chgData name="Benjamin Payne" userId="S::benpayne@umbc.edu::b61ff11c-ba68-49af-b001-f9f234a6aca3" providerId="AD" clId="Web-{E6FE76F4-0AA8-5C58-5CEE-24E3E6B9CAED}" dt="2018-10-28T23:44:16.721" v="515" actId="1076"/>
          <ac:picMkLst>
            <pc:docMk/>
            <pc:sldMk cId="1847525645" sldId="257"/>
            <ac:picMk id="4" creationId="{8FE2A725-2280-436A-BA03-64C2BAB3FB98}"/>
          </ac:picMkLst>
        </pc:picChg>
      </pc:sldChg>
      <pc:sldChg chg="ord">
        <pc:chgData name="Benjamin Payne" userId="S::benpayne@umbc.edu::b61ff11c-ba68-49af-b001-f9f234a6aca3" providerId="AD" clId="Web-{E6FE76F4-0AA8-5C58-5CEE-24E3E6B9CAED}" dt="2018-10-29T00:19:41.097" v="1171"/>
        <pc:sldMkLst>
          <pc:docMk/>
          <pc:sldMk cId="2474319390" sldId="262"/>
        </pc:sldMkLst>
      </pc:sldChg>
      <pc:sldChg chg="ord">
        <pc:chgData name="Benjamin Payne" userId="S::benpayne@umbc.edu::b61ff11c-ba68-49af-b001-f9f234a6aca3" providerId="AD" clId="Web-{E6FE76F4-0AA8-5C58-5CEE-24E3E6B9CAED}" dt="2018-10-29T00:19:41.097" v="1170"/>
        <pc:sldMkLst>
          <pc:docMk/>
          <pc:sldMk cId="4161163095" sldId="263"/>
        </pc:sldMkLst>
      </pc:sldChg>
      <pc:sldChg chg="ord">
        <pc:chgData name="Benjamin Payne" userId="S::benpayne@umbc.edu::b61ff11c-ba68-49af-b001-f9f234a6aca3" providerId="AD" clId="Web-{E6FE76F4-0AA8-5C58-5CEE-24E3E6B9CAED}" dt="2018-10-29T00:07:40.674" v="1119"/>
        <pc:sldMkLst>
          <pc:docMk/>
          <pc:sldMk cId="2968388444" sldId="272"/>
        </pc:sldMkLst>
      </pc:sldChg>
      <pc:sldChg chg="ord">
        <pc:chgData name="Benjamin Payne" userId="S::benpayne@umbc.edu::b61ff11c-ba68-49af-b001-f9f234a6aca3" providerId="AD" clId="Web-{E6FE76F4-0AA8-5C58-5CEE-24E3E6B9CAED}" dt="2018-10-29T00:07:40.674" v="1118"/>
        <pc:sldMkLst>
          <pc:docMk/>
          <pc:sldMk cId="1824397595" sldId="273"/>
        </pc:sldMkLst>
      </pc:sldChg>
      <pc:sldChg chg="ord">
        <pc:chgData name="Benjamin Payne" userId="S::benpayne@umbc.edu::b61ff11c-ba68-49af-b001-f9f234a6aca3" providerId="AD" clId="Web-{E6FE76F4-0AA8-5C58-5CEE-24E3E6B9CAED}" dt="2018-10-28T23:26:04.746" v="496"/>
        <pc:sldMkLst>
          <pc:docMk/>
          <pc:sldMk cId="3810760957" sldId="291"/>
        </pc:sldMkLst>
      </pc:sldChg>
      <pc:sldChg chg="modSp">
        <pc:chgData name="Benjamin Payne" userId="S::benpayne@umbc.edu::b61ff11c-ba68-49af-b001-f9f234a6aca3" providerId="AD" clId="Web-{E6FE76F4-0AA8-5C58-5CEE-24E3E6B9CAED}" dt="2018-10-28T23:13:31.550" v="366" actId="1076"/>
        <pc:sldMkLst>
          <pc:docMk/>
          <pc:sldMk cId="4083283560" sldId="297"/>
        </pc:sldMkLst>
        <pc:spChg chg="mod">
          <ac:chgData name="Benjamin Payne" userId="S::benpayne@umbc.edu::b61ff11c-ba68-49af-b001-f9f234a6aca3" providerId="AD" clId="Web-{E6FE76F4-0AA8-5C58-5CEE-24E3E6B9CAED}" dt="2018-10-28T23:13:31.550" v="366" actId="1076"/>
          <ac:spMkLst>
            <pc:docMk/>
            <pc:sldMk cId="4083283560" sldId="297"/>
            <ac:spMk id="2" creationId="{360E89D2-630E-42B9-A704-2CE2DD639157}"/>
          </ac:spMkLst>
        </pc:spChg>
      </pc:sldChg>
      <pc:sldChg chg="ord">
        <pc:chgData name="Benjamin Payne" userId="S::benpayne@umbc.edu::b61ff11c-ba68-49af-b001-f9f234a6aca3" providerId="AD" clId="Web-{E6FE76F4-0AA8-5C58-5CEE-24E3E6B9CAED}" dt="2018-10-28T23:26:04.746" v="495"/>
        <pc:sldMkLst>
          <pc:docMk/>
          <pc:sldMk cId="100479238" sldId="325"/>
        </pc:sldMkLst>
      </pc:sldChg>
      <pc:sldChg chg="ord">
        <pc:chgData name="Benjamin Payne" userId="S::benpayne@umbc.edu::b61ff11c-ba68-49af-b001-f9f234a6aca3" providerId="AD" clId="Web-{E6FE76F4-0AA8-5C58-5CEE-24E3E6B9CAED}" dt="2018-10-28T23:26:04.746" v="494"/>
        <pc:sldMkLst>
          <pc:docMk/>
          <pc:sldMk cId="847801932" sldId="326"/>
        </pc:sldMkLst>
      </pc:sldChg>
      <pc:sldChg chg="modSp">
        <pc:chgData name="Benjamin Payne" userId="S::benpayne@umbc.edu::b61ff11c-ba68-49af-b001-f9f234a6aca3" providerId="AD" clId="Web-{E6FE76F4-0AA8-5C58-5CEE-24E3E6B9CAED}" dt="2018-10-29T00:16:22.012" v="1152" actId="20577"/>
        <pc:sldMkLst>
          <pc:docMk/>
          <pc:sldMk cId="4073868283" sldId="363"/>
        </pc:sldMkLst>
        <pc:spChg chg="mod">
          <ac:chgData name="Benjamin Payne" userId="S::benpayne@umbc.edu::b61ff11c-ba68-49af-b001-f9f234a6aca3" providerId="AD" clId="Web-{E6FE76F4-0AA8-5C58-5CEE-24E3E6B9CAED}" dt="2018-10-29T00:16:22.012" v="1152" actId="20577"/>
          <ac:spMkLst>
            <pc:docMk/>
            <pc:sldMk cId="4073868283" sldId="363"/>
            <ac:spMk id="3" creationId="{84BBD28E-007E-4406-9D46-B82179E4C79F}"/>
          </ac:spMkLst>
        </pc:spChg>
      </pc:sldChg>
      <pc:sldChg chg="modSp">
        <pc:chgData name="Benjamin Payne" userId="S::benpayne@umbc.edu::b61ff11c-ba68-49af-b001-f9f234a6aca3" providerId="AD" clId="Web-{E6FE76F4-0AA8-5C58-5CEE-24E3E6B9CAED}" dt="2018-10-29T00:16:30.450" v="1157" actId="20577"/>
        <pc:sldMkLst>
          <pc:docMk/>
          <pc:sldMk cId="3843354079" sldId="364"/>
        </pc:sldMkLst>
        <pc:spChg chg="mod">
          <ac:chgData name="Benjamin Payne" userId="S::benpayne@umbc.edu::b61ff11c-ba68-49af-b001-f9f234a6aca3" providerId="AD" clId="Web-{E6FE76F4-0AA8-5C58-5CEE-24E3E6B9CAED}" dt="2018-10-29T00:16:30.450" v="1157" actId="20577"/>
          <ac:spMkLst>
            <pc:docMk/>
            <pc:sldMk cId="3843354079" sldId="364"/>
            <ac:spMk id="2" creationId="{46674DCC-07C8-4448-90D2-B072BA2D82D1}"/>
          </ac:spMkLst>
        </pc:spChg>
      </pc:sldChg>
      <pc:sldChg chg="modSp">
        <pc:chgData name="Benjamin Payne" userId="S::benpayne@umbc.edu::b61ff11c-ba68-49af-b001-f9f234a6aca3" providerId="AD" clId="Web-{E6FE76F4-0AA8-5C58-5CEE-24E3E6B9CAED}" dt="2018-10-29T00:17:04.044" v="1163" actId="20577"/>
        <pc:sldMkLst>
          <pc:docMk/>
          <pc:sldMk cId="159714144" sldId="368"/>
        </pc:sldMkLst>
        <pc:spChg chg="mod">
          <ac:chgData name="Benjamin Payne" userId="S::benpayne@umbc.edu::b61ff11c-ba68-49af-b001-f9f234a6aca3" providerId="AD" clId="Web-{E6FE76F4-0AA8-5C58-5CEE-24E3E6B9CAED}" dt="2018-10-29T00:17:04.044" v="1163" actId="20577"/>
          <ac:spMkLst>
            <pc:docMk/>
            <pc:sldMk cId="159714144" sldId="368"/>
            <ac:spMk id="2" creationId="{EDEBD44E-9089-44FB-8853-95AD3CFCCE35}"/>
          </ac:spMkLst>
        </pc:spChg>
        <pc:spChg chg="mod">
          <ac:chgData name="Benjamin Payne" userId="S::benpayne@umbc.edu::b61ff11c-ba68-49af-b001-f9f234a6aca3" providerId="AD" clId="Web-{E6FE76F4-0AA8-5C58-5CEE-24E3E6B9CAED}" dt="2018-10-29T00:16:54.435" v="1160" actId="20577"/>
          <ac:spMkLst>
            <pc:docMk/>
            <pc:sldMk cId="159714144" sldId="368"/>
            <ac:spMk id="3" creationId="{CF77E521-6AB3-4E09-8AB0-C162C0224E24}"/>
          </ac:spMkLst>
        </pc:spChg>
      </pc:sldChg>
      <pc:sldChg chg="ord">
        <pc:chgData name="Benjamin Payne" userId="S::benpayne@umbc.edu::b61ff11c-ba68-49af-b001-f9f234a6aca3" providerId="AD" clId="Web-{E6FE76F4-0AA8-5C58-5CEE-24E3E6B9CAED}" dt="2018-10-29T00:15:43.026" v="1151"/>
        <pc:sldMkLst>
          <pc:docMk/>
          <pc:sldMk cId="837332722" sldId="396"/>
        </pc:sldMkLst>
      </pc:sldChg>
      <pc:sldChg chg="del">
        <pc:chgData name="Benjamin Payne" userId="S::benpayne@umbc.edu::b61ff11c-ba68-49af-b001-f9f234a6aca3" providerId="AD" clId="Web-{E6FE76F4-0AA8-5C58-5CEE-24E3E6B9CAED}" dt="2018-10-28T23:25:14.948" v="493"/>
        <pc:sldMkLst>
          <pc:docMk/>
          <pc:sldMk cId="847477861" sldId="399"/>
        </pc:sldMkLst>
      </pc:sldChg>
      <pc:sldChg chg="modSp">
        <pc:chgData name="Benjamin Payne" userId="S::benpayne@umbc.edu::b61ff11c-ba68-49af-b001-f9f234a6aca3" providerId="AD" clId="Web-{E6FE76F4-0AA8-5C58-5CEE-24E3E6B9CAED}" dt="2018-10-28T23:46:38.444" v="531" actId="20577"/>
        <pc:sldMkLst>
          <pc:docMk/>
          <pc:sldMk cId="3849515865" sldId="430"/>
        </pc:sldMkLst>
        <pc:spChg chg="mod">
          <ac:chgData name="Benjamin Payne" userId="S::benpayne@umbc.edu::b61ff11c-ba68-49af-b001-f9f234a6aca3" providerId="AD" clId="Web-{E6FE76F4-0AA8-5C58-5CEE-24E3E6B9CAED}" dt="2018-10-28T23:46:26.912" v="525" actId="20577"/>
          <ac:spMkLst>
            <pc:docMk/>
            <pc:sldMk cId="3849515865" sldId="430"/>
            <ac:spMk id="3" creationId="{268F0ED7-7704-4E18-9906-A235EF058ECD}"/>
          </ac:spMkLst>
        </pc:spChg>
        <pc:spChg chg="mod">
          <ac:chgData name="Benjamin Payne" userId="S::benpayne@umbc.edu::b61ff11c-ba68-49af-b001-f9f234a6aca3" providerId="AD" clId="Web-{E6FE76F4-0AA8-5C58-5CEE-24E3E6B9CAED}" dt="2018-10-28T23:46:38.444" v="531" actId="20577"/>
          <ac:spMkLst>
            <pc:docMk/>
            <pc:sldMk cId="3849515865" sldId="430"/>
            <ac:spMk id="4" creationId="{B14E6204-4E76-4C30-804A-949AFCBDE3E9}"/>
          </ac:spMkLst>
        </pc:spChg>
      </pc:sldChg>
      <pc:sldChg chg="ord">
        <pc:chgData name="Benjamin Payne" userId="S::benpayne@umbc.edu::b61ff11c-ba68-49af-b001-f9f234a6aca3" providerId="AD" clId="Web-{E6FE76F4-0AA8-5C58-5CEE-24E3E6B9CAED}" dt="2018-10-28T23:45:25.254" v="520"/>
        <pc:sldMkLst>
          <pc:docMk/>
          <pc:sldMk cId="118486200" sldId="445"/>
        </pc:sldMkLst>
      </pc:sldChg>
      <pc:sldChg chg="ord">
        <pc:chgData name="Benjamin Payne" userId="S::benpayne@umbc.edu::b61ff11c-ba68-49af-b001-f9f234a6aca3" providerId="AD" clId="Web-{E6FE76F4-0AA8-5C58-5CEE-24E3E6B9CAED}" dt="2018-10-28T23:21:30.128" v="481"/>
        <pc:sldMkLst>
          <pc:docMk/>
          <pc:sldMk cId="2095725217" sldId="472"/>
        </pc:sldMkLst>
      </pc:sldChg>
      <pc:sldChg chg="ord">
        <pc:chgData name="Benjamin Payne" userId="S::benpayne@umbc.edu::b61ff11c-ba68-49af-b001-f9f234a6aca3" providerId="AD" clId="Web-{E6FE76F4-0AA8-5C58-5CEE-24E3E6B9CAED}" dt="2018-10-28T23:24:56.275" v="492"/>
        <pc:sldMkLst>
          <pc:docMk/>
          <pc:sldMk cId="1842861548" sldId="487"/>
        </pc:sldMkLst>
      </pc:sldChg>
      <pc:sldChg chg="ord">
        <pc:chgData name="Benjamin Payne" userId="S::benpayne@umbc.edu::b61ff11c-ba68-49af-b001-f9f234a6aca3" providerId="AD" clId="Web-{E6FE76F4-0AA8-5C58-5CEE-24E3E6B9CAED}" dt="2018-10-29T00:19:41.097" v="1169"/>
        <pc:sldMkLst>
          <pc:docMk/>
          <pc:sldMk cId="441441148" sldId="502"/>
        </pc:sldMkLst>
      </pc:sldChg>
      <pc:sldChg chg="ord">
        <pc:chgData name="Benjamin Payne" userId="S::benpayne@umbc.edu::b61ff11c-ba68-49af-b001-f9f234a6aca3" providerId="AD" clId="Web-{E6FE76F4-0AA8-5C58-5CEE-24E3E6B9CAED}" dt="2018-10-29T00:19:41.097" v="1168"/>
        <pc:sldMkLst>
          <pc:docMk/>
          <pc:sldMk cId="1179524395" sldId="510"/>
        </pc:sldMkLst>
      </pc:sldChg>
      <pc:sldChg chg="ord">
        <pc:chgData name="Benjamin Payne" userId="S::benpayne@umbc.edu::b61ff11c-ba68-49af-b001-f9f234a6aca3" providerId="AD" clId="Web-{E6FE76F4-0AA8-5C58-5CEE-24E3E6B9CAED}" dt="2018-10-29T00:19:41.097" v="1167"/>
        <pc:sldMkLst>
          <pc:docMk/>
          <pc:sldMk cId="1584475713" sldId="526"/>
        </pc:sldMkLst>
      </pc:sldChg>
      <pc:sldChg chg="ord">
        <pc:chgData name="Benjamin Payne" userId="S::benpayne@umbc.edu::b61ff11c-ba68-49af-b001-f9f234a6aca3" providerId="AD" clId="Web-{E6FE76F4-0AA8-5C58-5CEE-24E3E6B9CAED}" dt="2018-10-29T00:17:41.093" v="1165"/>
        <pc:sldMkLst>
          <pc:docMk/>
          <pc:sldMk cId="370388185" sldId="540"/>
        </pc:sldMkLst>
      </pc:sldChg>
      <pc:sldChg chg="ord">
        <pc:chgData name="Benjamin Payne" userId="S::benpayne@umbc.edu::b61ff11c-ba68-49af-b001-f9f234a6aca3" providerId="AD" clId="Web-{E6FE76F4-0AA8-5C58-5CEE-24E3E6B9CAED}" dt="2018-10-29T00:18:46.798" v="1166"/>
        <pc:sldMkLst>
          <pc:docMk/>
          <pc:sldMk cId="4215119017" sldId="541"/>
        </pc:sldMkLst>
      </pc:sldChg>
      <pc:sldChg chg="ord">
        <pc:chgData name="Benjamin Payne" userId="S::benpayne@umbc.edu::b61ff11c-ba68-49af-b001-f9f234a6aca3" providerId="AD" clId="Web-{E6FE76F4-0AA8-5C58-5CEE-24E3E6B9CAED}" dt="2018-10-29T00:23:51.339" v="1186"/>
        <pc:sldMkLst>
          <pc:docMk/>
          <pc:sldMk cId="726254445" sldId="572"/>
        </pc:sldMkLst>
      </pc:sldChg>
      <pc:sldChg chg="ord">
        <pc:chgData name="Benjamin Payne" userId="S::benpayne@umbc.edu::b61ff11c-ba68-49af-b001-f9f234a6aca3" providerId="AD" clId="Web-{E6FE76F4-0AA8-5C58-5CEE-24E3E6B9CAED}" dt="2018-10-29T00:23:51.339" v="1185"/>
        <pc:sldMkLst>
          <pc:docMk/>
          <pc:sldMk cId="1696856941" sldId="573"/>
        </pc:sldMkLst>
      </pc:sldChg>
      <pc:sldChg chg="ord">
        <pc:chgData name="Benjamin Payne" userId="S::benpayne@umbc.edu::b61ff11c-ba68-49af-b001-f9f234a6aca3" providerId="AD" clId="Web-{E6FE76F4-0AA8-5C58-5CEE-24E3E6B9CAED}" dt="2018-10-28T23:26:22.450" v="498"/>
        <pc:sldMkLst>
          <pc:docMk/>
          <pc:sldMk cId="3709889148" sldId="600"/>
        </pc:sldMkLst>
      </pc:sldChg>
      <pc:sldChg chg="ord">
        <pc:chgData name="Benjamin Payne" userId="S::benpayne@umbc.edu::b61ff11c-ba68-49af-b001-f9f234a6aca3" providerId="AD" clId="Web-{E6FE76F4-0AA8-5C58-5CEE-24E3E6B9CAED}" dt="2018-10-28T23:23:52.336" v="491"/>
        <pc:sldMkLst>
          <pc:docMk/>
          <pc:sldMk cId="790994676" sldId="653"/>
        </pc:sldMkLst>
      </pc:sldChg>
      <pc:sldChg chg="ord">
        <pc:chgData name="Benjamin Payne" userId="S::benpayne@umbc.edu::b61ff11c-ba68-49af-b001-f9f234a6aca3" providerId="AD" clId="Web-{E6FE76F4-0AA8-5C58-5CEE-24E3E6B9CAED}" dt="2018-10-29T00:21:18.225" v="1184"/>
        <pc:sldMkLst>
          <pc:docMk/>
          <pc:sldMk cId="4257575355" sldId="656"/>
        </pc:sldMkLst>
      </pc:sldChg>
      <pc:sldChg chg="ord">
        <pc:chgData name="Benjamin Payne" userId="S::benpayne@umbc.edu::b61ff11c-ba68-49af-b001-f9f234a6aca3" providerId="AD" clId="Web-{E6FE76F4-0AA8-5C58-5CEE-24E3E6B9CAED}" dt="2018-10-29T00:24:02.636" v="1188"/>
        <pc:sldMkLst>
          <pc:docMk/>
          <pc:sldMk cId="1631602488" sldId="718"/>
        </pc:sldMkLst>
      </pc:sldChg>
      <pc:sldChg chg="modSp ord">
        <pc:chgData name="Benjamin Payne" userId="S::benpayne@umbc.edu::b61ff11c-ba68-49af-b001-f9f234a6aca3" providerId="AD" clId="Web-{E6FE76F4-0AA8-5C58-5CEE-24E3E6B9CAED}" dt="2018-10-29T00:15:30.245" v="1149" actId="20577"/>
        <pc:sldMkLst>
          <pc:docMk/>
          <pc:sldMk cId="3749051079" sldId="721"/>
        </pc:sldMkLst>
        <pc:spChg chg="mod">
          <ac:chgData name="Benjamin Payne" userId="S::benpayne@umbc.edu::b61ff11c-ba68-49af-b001-f9f234a6aca3" providerId="AD" clId="Web-{E6FE76F4-0AA8-5C58-5CEE-24E3E6B9CAED}" dt="2018-10-29T00:15:30.245" v="1149" actId="20577"/>
          <ac:spMkLst>
            <pc:docMk/>
            <pc:sldMk cId="3749051079" sldId="721"/>
            <ac:spMk id="3" creationId="{64ACF3A4-790E-4E26-B81B-A2F2D00D0AC1}"/>
          </ac:spMkLst>
        </pc:spChg>
      </pc:sldChg>
      <pc:sldChg chg="ord">
        <pc:chgData name="Benjamin Payne" userId="S::benpayne@umbc.edu::b61ff11c-ba68-49af-b001-f9f234a6aca3" providerId="AD" clId="Web-{E6FE76F4-0AA8-5C58-5CEE-24E3E6B9CAED}" dt="2018-10-29T00:24:02.636" v="1187"/>
        <pc:sldMkLst>
          <pc:docMk/>
          <pc:sldMk cId="4206219775" sldId="725"/>
        </pc:sldMkLst>
      </pc:sldChg>
      <pc:sldChg chg="ord">
        <pc:chgData name="Benjamin Payne" userId="S::benpayne@umbc.edu::b61ff11c-ba68-49af-b001-f9f234a6aca3" providerId="AD" clId="Web-{E6FE76F4-0AA8-5C58-5CEE-24E3E6B9CAED}" dt="2018-10-28T23:20:48.939" v="479"/>
        <pc:sldMkLst>
          <pc:docMk/>
          <pc:sldMk cId="2552672698" sldId="753"/>
        </pc:sldMkLst>
      </pc:sldChg>
      <pc:sldChg chg="ord">
        <pc:chgData name="Benjamin Payne" userId="S::benpayne@umbc.edu::b61ff11c-ba68-49af-b001-f9f234a6aca3" providerId="AD" clId="Web-{E6FE76F4-0AA8-5C58-5CEE-24E3E6B9CAED}" dt="2018-10-28T23:20:48.939" v="478"/>
        <pc:sldMkLst>
          <pc:docMk/>
          <pc:sldMk cId="956962267" sldId="754"/>
        </pc:sldMkLst>
      </pc:sldChg>
      <pc:sldChg chg="ord">
        <pc:chgData name="Benjamin Payne" userId="S::benpayne@umbc.edu::b61ff11c-ba68-49af-b001-f9f234a6aca3" providerId="AD" clId="Web-{E6FE76F4-0AA8-5C58-5CEE-24E3E6B9CAED}" dt="2018-10-28T23:20:48.939" v="477"/>
        <pc:sldMkLst>
          <pc:docMk/>
          <pc:sldMk cId="3280605833" sldId="761"/>
        </pc:sldMkLst>
      </pc:sldChg>
      <pc:sldChg chg="ord">
        <pc:chgData name="Benjamin Payne" userId="S::benpayne@umbc.edu::b61ff11c-ba68-49af-b001-f9f234a6aca3" providerId="AD" clId="Web-{E6FE76F4-0AA8-5C58-5CEE-24E3E6B9CAED}" dt="2018-10-28T23:20:48.939" v="476"/>
        <pc:sldMkLst>
          <pc:docMk/>
          <pc:sldMk cId="742897762" sldId="762"/>
        </pc:sldMkLst>
      </pc:sldChg>
      <pc:sldChg chg="modSp">
        <pc:chgData name="Benjamin Payne" userId="S::benpayne@umbc.edu::b61ff11c-ba68-49af-b001-f9f234a6aca3" providerId="AD" clId="Web-{E6FE76F4-0AA8-5C58-5CEE-24E3E6B9CAED}" dt="2018-10-28T23:19:36.608" v="466" actId="1076"/>
        <pc:sldMkLst>
          <pc:docMk/>
          <pc:sldMk cId="3245236538" sldId="765"/>
        </pc:sldMkLst>
        <pc:spChg chg="mod">
          <ac:chgData name="Benjamin Payne" userId="S::benpayne@umbc.edu::b61ff11c-ba68-49af-b001-f9f234a6aca3" providerId="AD" clId="Web-{E6FE76F4-0AA8-5C58-5CEE-24E3E6B9CAED}" dt="2018-10-28T23:19:26.842" v="460" actId="20577"/>
          <ac:spMkLst>
            <pc:docMk/>
            <pc:sldMk cId="3245236538" sldId="765"/>
            <ac:spMk id="2" creationId="{006ED262-9BB3-406B-8D48-A557A9EE3FA6}"/>
          </ac:spMkLst>
        </pc:spChg>
        <pc:spChg chg="mod">
          <ac:chgData name="Benjamin Payne" userId="S::benpayne@umbc.edu::b61ff11c-ba68-49af-b001-f9f234a6aca3" providerId="AD" clId="Web-{E6FE76F4-0AA8-5C58-5CEE-24E3E6B9CAED}" dt="2018-10-28T23:19:33.265" v="463" actId="20577"/>
          <ac:spMkLst>
            <pc:docMk/>
            <pc:sldMk cId="3245236538" sldId="765"/>
            <ac:spMk id="3" creationId="{3DB7D13F-3D86-42E5-8927-A0E533A0353D}"/>
          </ac:spMkLst>
        </pc:spChg>
        <pc:spChg chg="mod">
          <ac:chgData name="Benjamin Payne" userId="S::benpayne@umbc.edu::b61ff11c-ba68-49af-b001-f9f234a6aca3" providerId="AD" clId="Web-{E6FE76F4-0AA8-5C58-5CEE-24E3E6B9CAED}" dt="2018-10-28T23:19:36.608" v="466" actId="1076"/>
          <ac:spMkLst>
            <pc:docMk/>
            <pc:sldMk cId="3245236538" sldId="765"/>
            <ac:spMk id="4" creationId="{2543756E-6565-4D35-9BBF-B08E2E243121}"/>
          </ac:spMkLst>
        </pc:spChg>
      </pc:sldChg>
      <pc:sldChg chg="modSp">
        <pc:chgData name="Benjamin Payne" userId="S::benpayne@umbc.edu::b61ff11c-ba68-49af-b001-f9f234a6aca3" providerId="AD" clId="Web-{E6FE76F4-0AA8-5C58-5CEE-24E3E6B9CAED}" dt="2018-10-28T23:14:53.834" v="413" actId="1076"/>
        <pc:sldMkLst>
          <pc:docMk/>
          <pc:sldMk cId="1477416805" sldId="782"/>
        </pc:sldMkLst>
        <pc:spChg chg="mod">
          <ac:chgData name="Benjamin Payne" userId="S::benpayne@umbc.edu::b61ff11c-ba68-49af-b001-f9f234a6aca3" providerId="AD" clId="Web-{E6FE76F4-0AA8-5C58-5CEE-24E3E6B9CAED}" dt="2018-10-28T23:14:50.927" v="411" actId="20577"/>
          <ac:spMkLst>
            <pc:docMk/>
            <pc:sldMk cId="1477416805" sldId="782"/>
            <ac:spMk id="2" creationId="{CDC97E87-8B0C-45FE-B310-7B93BD28C1A5}"/>
          </ac:spMkLst>
        </pc:spChg>
        <pc:picChg chg="mod">
          <ac:chgData name="Benjamin Payne" userId="S::benpayne@umbc.edu::b61ff11c-ba68-49af-b001-f9f234a6aca3" providerId="AD" clId="Web-{E6FE76F4-0AA8-5C58-5CEE-24E3E6B9CAED}" dt="2018-10-28T23:14:53.834" v="413" actId="1076"/>
          <ac:picMkLst>
            <pc:docMk/>
            <pc:sldMk cId="1477416805" sldId="782"/>
            <ac:picMk id="4" creationId="{88CF0791-EFBE-4FEB-B555-0408A4BFF8FE}"/>
          </ac:picMkLst>
        </pc:picChg>
      </pc:sldChg>
      <pc:sldChg chg="del">
        <pc:chgData name="Benjamin Payne" userId="S::benpayne@umbc.edu::b61ff11c-ba68-49af-b001-f9f234a6aca3" providerId="AD" clId="Web-{E6FE76F4-0AA8-5C58-5CEE-24E3E6B9CAED}" dt="2018-10-29T00:24:42.654" v="1189"/>
        <pc:sldMkLst>
          <pc:docMk/>
          <pc:sldMk cId="2909342153" sldId="783"/>
        </pc:sldMkLst>
      </pc:sldChg>
      <pc:sldChg chg="modSp">
        <pc:chgData name="Benjamin Payne" userId="S::benpayne@umbc.edu::b61ff11c-ba68-49af-b001-f9f234a6aca3" providerId="AD" clId="Web-{E6FE76F4-0AA8-5C58-5CEE-24E3E6B9CAED}" dt="2018-10-28T23:03:42.296" v="0" actId="1076"/>
        <pc:sldMkLst>
          <pc:docMk/>
          <pc:sldMk cId="1448818079" sldId="784"/>
        </pc:sldMkLst>
        <pc:spChg chg="mod">
          <ac:chgData name="Benjamin Payne" userId="S::benpayne@umbc.edu::b61ff11c-ba68-49af-b001-f9f234a6aca3" providerId="AD" clId="Web-{E6FE76F4-0AA8-5C58-5CEE-24E3E6B9CAED}" dt="2018-10-28T23:03:42.296" v="0" actId="1076"/>
          <ac:spMkLst>
            <pc:docMk/>
            <pc:sldMk cId="1448818079" sldId="784"/>
            <ac:spMk id="2" creationId="{90F3BCEB-D424-4E92-9B4E-D13B1A85AF57}"/>
          </ac:spMkLst>
        </pc:spChg>
      </pc:sldChg>
      <pc:sldChg chg="addSp delSp modSp new">
        <pc:chgData name="Benjamin Payne" userId="S::benpayne@umbc.edu::b61ff11c-ba68-49af-b001-f9f234a6aca3" providerId="AD" clId="Web-{E6FE76F4-0AA8-5C58-5CEE-24E3E6B9CAED}" dt="2018-10-28T23:13:10.752" v="365" actId="1076"/>
        <pc:sldMkLst>
          <pc:docMk/>
          <pc:sldMk cId="20381614" sldId="789"/>
        </pc:sldMkLst>
        <pc:spChg chg="del">
          <ac:chgData name="Benjamin Payne" userId="S::benpayne@umbc.edu::b61ff11c-ba68-49af-b001-f9f234a6aca3" providerId="AD" clId="Web-{E6FE76F4-0AA8-5C58-5CEE-24E3E6B9CAED}" dt="2018-10-28T23:12:51.626" v="357"/>
          <ac:spMkLst>
            <pc:docMk/>
            <pc:sldMk cId="20381614" sldId="789"/>
            <ac:spMk id="2" creationId="{7F33D7C3-E2E9-4670-9546-64D184387F02}"/>
          </ac:spMkLst>
        </pc:spChg>
        <pc:spChg chg="mod">
          <ac:chgData name="Benjamin Payne" userId="S::benpayne@umbc.edu::b61ff11c-ba68-49af-b001-f9f234a6aca3" providerId="AD" clId="Web-{E6FE76F4-0AA8-5C58-5CEE-24E3E6B9CAED}" dt="2018-10-28T23:06:40.505" v="30" actId="1076"/>
          <ac:spMkLst>
            <pc:docMk/>
            <pc:sldMk cId="20381614" sldId="789"/>
            <ac:spMk id="3" creationId="{91F97D6E-D735-437B-BACC-66B6789CE119}"/>
          </ac:spMkLst>
        </pc:spChg>
        <pc:spChg chg="add mod">
          <ac:chgData name="Benjamin Payne" userId="S::benpayne@umbc.edu::b61ff11c-ba68-49af-b001-f9f234a6aca3" providerId="AD" clId="Web-{E6FE76F4-0AA8-5C58-5CEE-24E3E6B9CAED}" dt="2018-10-28T23:13:10.752" v="365" actId="1076"/>
          <ac:spMkLst>
            <pc:docMk/>
            <pc:sldMk cId="20381614" sldId="789"/>
            <ac:spMk id="6" creationId="{2E32264A-08F7-4BF1-B23E-834F01F3F54D}"/>
          </ac:spMkLst>
        </pc:spChg>
        <pc:picChg chg="add mod">
          <ac:chgData name="Benjamin Payne" userId="S::benpayne@umbc.edu::b61ff11c-ba68-49af-b001-f9f234a6aca3" providerId="AD" clId="Web-{E6FE76F4-0AA8-5C58-5CEE-24E3E6B9CAED}" dt="2018-10-28T23:05:52.191" v="18" actId="1076"/>
          <ac:picMkLst>
            <pc:docMk/>
            <pc:sldMk cId="20381614" sldId="789"/>
            <ac:picMk id="4" creationId="{A25B6A8A-BC4C-44E6-A74D-2C1DAA7917A7}"/>
          </ac:picMkLst>
        </pc:picChg>
      </pc:sldChg>
      <pc:sldChg chg="modSp new">
        <pc:chgData name="Benjamin Payne" userId="S::benpayne@umbc.edu::b61ff11c-ba68-49af-b001-f9f234a6aca3" providerId="AD" clId="Web-{E6FE76F4-0AA8-5C58-5CEE-24E3E6B9CAED}" dt="2018-10-28T23:14:23.692" v="401" actId="20577"/>
        <pc:sldMkLst>
          <pc:docMk/>
          <pc:sldMk cId="3835899447" sldId="790"/>
        </pc:sldMkLst>
        <pc:spChg chg="mod">
          <ac:chgData name="Benjamin Payne" userId="S::benpayne@umbc.edu::b61ff11c-ba68-49af-b001-f9f234a6aca3" providerId="AD" clId="Web-{E6FE76F4-0AA8-5C58-5CEE-24E3E6B9CAED}" dt="2018-10-28T23:13:52.878" v="372" actId="20577"/>
          <ac:spMkLst>
            <pc:docMk/>
            <pc:sldMk cId="3835899447" sldId="790"/>
            <ac:spMk id="2" creationId="{E169AEF5-3AA2-424E-B6C0-20AE584AFA83}"/>
          </ac:spMkLst>
        </pc:spChg>
        <pc:spChg chg="mod">
          <ac:chgData name="Benjamin Payne" userId="S::benpayne@umbc.edu::b61ff11c-ba68-49af-b001-f9f234a6aca3" providerId="AD" clId="Web-{E6FE76F4-0AA8-5C58-5CEE-24E3E6B9CAED}" dt="2018-10-28T23:14:23.692" v="401" actId="20577"/>
          <ac:spMkLst>
            <pc:docMk/>
            <pc:sldMk cId="3835899447" sldId="790"/>
            <ac:spMk id="3" creationId="{180FE86C-9290-4F2D-A870-43C8AFD1C499}"/>
          </ac:spMkLst>
        </pc:spChg>
      </pc:sldChg>
      <pc:sldChg chg="addSp modSp new mod setBg">
        <pc:chgData name="Benjamin Payne" userId="S::benpayne@umbc.edu::b61ff11c-ba68-49af-b001-f9f234a6aca3" providerId="AD" clId="Web-{E6FE76F4-0AA8-5C58-5CEE-24E3E6B9CAED}" dt="2018-10-29T00:29:01.319" v="1301" actId="20577"/>
        <pc:sldMkLst>
          <pc:docMk/>
          <pc:sldMk cId="1718366661" sldId="791"/>
        </pc:sldMkLst>
        <pc:spChg chg="mod">
          <ac:chgData name="Benjamin Payne" userId="S::benpayne@umbc.edu::b61ff11c-ba68-49af-b001-f9f234a6aca3" providerId="AD" clId="Web-{E6FE76F4-0AA8-5C58-5CEE-24E3E6B9CAED}" dt="2018-10-28T23:17:55.418" v="435" actId="20577"/>
          <ac:spMkLst>
            <pc:docMk/>
            <pc:sldMk cId="1718366661" sldId="791"/>
            <ac:spMk id="2" creationId="{0AD626CC-9036-4FC0-AB3A-BE6FFA9A7EEC}"/>
          </ac:spMkLst>
        </pc:spChg>
        <pc:spChg chg="mod">
          <ac:chgData name="Benjamin Payne" userId="S::benpayne@umbc.edu::b61ff11c-ba68-49af-b001-f9f234a6aca3" providerId="AD" clId="Web-{E6FE76F4-0AA8-5C58-5CEE-24E3E6B9CAED}" dt="2018-10-29T00:29:01.319" v="1301" actId="20577"/>
          <ac:spMkLst>
            <pc:docMk/>
            <pc:sldMk cId="1718366661" sldId="791"/>
            <ac:spMk id="3" creationId="{8345C7F6-1B3B-418D-B694-77D7D6E8433F}"/>
          </ac:spMkLst>
        </pc:spChg>
        <pc:spChg chg="add">
          <ac:chgData name="Benjamin Payne" userId="S::benpayne@umbc.edu::b61ff11c-ba68-49af-b001-f9f234a6aca3" providerId="AD" clId="Web-{E6FE76F4-0AA8-5C58-5CEE-24E3E6B9CAED}" dt="2018-10-28T23:17:40.683" v="416"/>
          <ac:spMkLst>
            <pc:docMk/>
            <pc:sldMk cId="1718366661" sldId="791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E6FE76F4-0AA8-5C58-5CEE-24E3E6B9CAED}" dt="2018-10-28T23:17:40.683" v="416"/>
          <ac:spMkLst>
            <pc:docMk/>
            <pc:sldMk cId="1718366661" sldId="791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E6FE76F4-0AA8-5C58-5CEE-24E3E6B9CAED}" dt="2018-10-28T23:17:40.683" v="416"/>
          <ac:picMkLst>
            <pc:docMk/>
            <pc:sldMk cId="1718366661" sldId="791"/>
            <ac:picMk id="12" creationId="{2897127E-6CEF-446C-BE87-93B7C46E49D1}"/>
          </ac:picMkLst>
        </pc:picChg>
      </pc:sldChg>
      <pc:sldChg chg="addSp modSp new mod setBg">
        <pc:chgData name="Benjamin Payne" userId="S::benpayne@umbc.edu::b61ff11c-ba68-49af-b001-f9f234a6aca3" providerId="AD" clId="Web-{E6FE76F4-0AA8-5C58-5CEE-24E3E6B9CAED}" dt="2018-10-29T00:30:25.712" v="1337" actId="20577"/>
        <pc:sldMkLst>
          <pc:docMk/>
          <pc:sldMk cId="1240359989" sldId="792"/>
        </pc:sldMkLst>
        <pc:spChg chg="mod">
          <ac:chgData name="Benjamin Payne" userId="S::benpayne@umbc.edu::b61ff11c-ba68-49af-b001-f9f234a6aca3" providerId="AD" clId="Web-{E6FE76F4-0AA8-5C58-5CEE-24E3E6B9CAED}" dt="2018-10-28T23:18:51.873" v="457" actId="20577"/>
          <ac:spMkLst>
            <pc:docMk/>
            <pc:sldMk cId="1240359989" sldId="792"/>
            <ac:spMk id="2" creationId="{7FD2D205-5057-479B-93BB-3A8AE46DC701}"/>
          </ac:spMkLst>
        </pc:spChg>
        <pc:spChg chg="mod">
          <ac:chgData name="Benjamin Payne" userId="S::benpayne@umbc.edu::b61ff11c-ba68-49af-b001-f9f234a6aca3" providerId="AD" clId="Web-{E6FE76F4-0AA8-5C58-5CEE-24E3E6B9CAED}" dt="2018-10-29T00:30:25.712" v="1337" actId="20577"/>
          <ac:spMkLst>
            <pc:docMk/>
            <pc:sldMk cId="1240359989" sldId="792"/>
            <ac:spMk id="3" creationId="{75198F43-39EC-4CFD-89D3-1B80A1387A37}"/>
          </ac:spMkLst>
        </pc:spChg>
        <pc:spChg chg="add">
          <ac:chgData name="Benjamin Payne" userId="S::benpayne@umbc.edu::b61ff11c-ba68-49af-b001-f9f234a6aca3" providerId="AD" clId="Web-{E6FE76F4-0AA8-5C58-5CEE-24E3E6B9CAED}" dt="2018-10-28T23:18:38.591" v="438"/>
          <ac:spMkLst>
            <pc:docMk/>
            <pc:sldMk cId="1240359989" sldId="792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E6FE76F4-0AA8-5C58-5CEE-24E3E6B9CAED}" dt="2018-10-28T23:18:38.591" v="438"/>
          <ac:spMkLst>
            <pc:docMk/>
            <pc:sldMk cId="1240359989" sldId="792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E6FE76F4-0AA8-5C58-5CEE-24E3E6B9CAED}" dt="2018-10-28T23:18:38.591" v="438"/>
          <ac:picMkLst>
            <pc:docMk/>
            <pc:sldMk cId="1240359989" sldId="792"/>
            <ac:picMk id="12" creationId="{2897127E-6CEF-446C-BE87-93B7C46E49D1}"/>
          </ac:picMkLst>
        </pc:picChg>
      </pc:sldChg>
      <pc:sldChg chg="addSp modSp new mod setBg">
        <pc:chgData name="Benjamin Payne" userId="S::benpayne@umbc.edu::b61ff11c-ba68-49af-b001-f9f234a6aca3" providerId="AD" clId="Web-{E6FE76F4-0AA8-5C58-5CEE-24E3E6B9CAED}" dt="2018-10-29T00:30:49.104" v="1351" actId="20577"/>
        <pc:sldMkLst>
          <pc:docMk/>
          <pc:sldMk cId="2246381077" sldId="793"/>
        </pc:sldMkLst>
        <pc:spChg chg="mod">
          <ac:chgData name="Benjamin Payne" userId="S::benpayne@umbc.edu::b61ff11c-ba68-49af-b001-f9f234a6aca3" providerId="AD" clId="Web-{E6FE76F4-0AA8-5C58-5CEE-24E3E6B9CAED}" dt="2018-10-28T23:20:02.703" v="472" actId="20577"/>
          <ac:spMkLst>
            <pc:docMk/>
            <pc:sldMk cId="2246381077" sldId="793"/>
            <ac:spMk id="2" creationId="{044552C1-22CD-477C-AEE8-717F62B2DE72}"/>
          </ac:spMkLst>
        </pc:spChg>
        <pc:spChg chg="mod">
          <ac:chgData name="Benjamin Payne" userId="S::benpayne@umbc.edu::b61ff11c-ba68-49af-b001-f9f234a6aca3" providerId="AD" clId="Web-{E6FE76F4-0AA8-5C58-5CEE-24E3E6B9CAED}" dt="2018-10-29T00:30:49.104" v="1351" actId="20577"/>
          <ac:spMkLst>
            <pc:docMk/>
            <pc:sldMk cId="2246381077" sldId="793"/>
            <ac:spMk id="3" creationId="{D2B8AC72-0DC7-402D-B46C-94290CDAF9C4}"/>
          </ac:spMkLst>
        </pc:spChg>
        <pc:spChg chg="add">
          <ac:chgData name="Benjamin Payne" userId="S::benpayne@umbc.edu::b61ff11c-ba68-49af-b001-f9f234a6aca3" providerId="AD" clId="Web-{E6FE76F4-0AA8-5C58-5CEE-24E3E6B9CAED}" dt="2018-10-28T23:19:58.469" v="468"/>
          <ac:spMkLst>
            <pc:docMk/>
            <pc:sldMk cId="2246381077" sldId="793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E6FE76F4-0AA8-5C58-5CEE-24E3E6B9CAED}" dt="2018-10-28T23:19:58.469" v="468"/>
          <ac:spMkLst>
            <pc:docMk/>
            <pc:sldMk cId="2246381077" sldId="793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E6FE76F4-0AA8-5C58-5CEE-24E3E6B9CAED}" dt="2018-10-28T23:19:58.469" v="468"/>
          <ac:picMkLst>
            <pc:docMk/>
            <pc:sldMk cId="2246381077" sldId="793"/>
            <ac:picMk id="12" creationId="{2897127E-6CEF-446C-BE87-93B7C46E49D1}"/>
          </ac:picMkLst>
        </pc:picChg>
      </pc:sldChg>
      <pc:sldChg chg="addSp modSp new mod setBg">
        <pc:chgData name="Benjamin Payne" userId="S::benpayne@umbc.edu::b61ff11c-ba68-49af-b001-f9f234a6aca3" providerId="AD" clId="Web-{E6FE76F4-0AA8-5C58-5CEE-24E3E6B9CAED}" dt="2018-10-29T00:29:30.585" v="1317" actId="20577"/>
        <pc:sldMkLst>
          <pc:docMk/>
          <pc:sldMk cId="3845291934" sldId="794"/>
        </pc:sldMkLst>
        <pc:spChg chg="mod">
          <ac:chgData name="Benjamin Payne" userId="S::benpayne@umbc.edu::b61ff11c-ba68-49af-b001-f9f234a6aca3" providerId="AD" clId="Web-{E6FE76F4-0AA8-5C58-5CEE-24E3E6B9CAED}" dt="2018-10-28T23:22:13.129" v="486" actId="20577"/>
          <ac:spMkLst>
            <pc:docMk/>
            <pc:sldMk cId="3845291934" sldId="794"/>
            <ac:spMk id="2" creationId="{4FC98BC6-0AE3-4D63-81EC-204A5F01E549}"/>
          </ac:spMkLst>
        </pc:spChg>
        <pc:spChg chg="mod">
          <ac:chgData name="Benjamin Payne" userId="S::benpayne@umbc.edu::b61ff11c-ba68-49af-b001-f9f234a6aca3" providerId="AD" clId="Web-{E6FE76F4-0AA8-5C58-5CEE-24E3E6B9CAED}" dt="2018-10-29T00:29:30.585" v="1317" actId="20577"/>
          <ac:spMkLst>
            <pc:docMk/>
            <pc:sldMk cId="3845291934" sldId="794"/>
            <ac:spMk id="3" creationId="{F888684B-AAB4-4585-A804-768389587534}"/>
          </ac:spMkLst>
        </pc:spChg>
        <pc:spChg chg="add">
          <ac:chgData name="Benjamin Payne" userId="S::benpayne@umbc.edu::b61ff11c-ba68-49af-b001-f9f234a6aca3" providerId="AD" clId="Web-{E6FE76F4-0AA8-5C58-5CEE-24E3E6B9CAED}" dt="2018-10-28T23:22:08.067" v="483"/>
          <ac:spMkLst>
            <pc:docMk/>
            <pc:sldMk cId="3845291934" sldId="794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E6FE76F4-0AA8-5C58-5CEE-24E3E6B9CAED}" dt="2018-10-28T23:22:08.067" v="483"/>
          <ac:spMkLst>
            <pc:docMk/>
            <pc:sldMk cId="3845291934" sldId="794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E6FE76F4-0AA8-5C58-5CEE-24E3E6B9CAED}" dt="2018-10-28T23:22:08.067" v="483"/>
          <ac:picMkLst>
            <pc:docMk/>
            <pc:sldMk cId="3845291934" sldId="794"/>
            <ac:picMk id="12" creationId="{2897127E-6CEF-446C-BE87-93B7C46E49D1}"/>
          </ac:picMkLst>
        </pc:picChg>
      </pc:sldChg>
      <pc:sldChg chg="addSp delSp modSp new">
        <pc:chgData name="Benjamin Payne" userId="S::benpayne@umbc.edu::b61ff11c-ba68-49af-b001-f9f234a6aca3" providerId="AD" clId="Web-{E6FE76F4-0AA8-5C58-5CEE-24E3E6B9CAED}" dt="2018-10-28T23:50:49.655" v="740"/>
        <pc:sldMkLst>
          <pc:docMk/>
          <pc:sldMk cId="663678265" sldId="795"/>
        </pc:sldMkLst>
        <pc:spChg chg="mod">
          <ac:chgData name="Benjamin Payne" userId="S::benpayne@umbc.edu::b61ff11c-ba68-49af-b001-f9f234a6aca3" providerId="AD" clId="Web-{E6FE76F4-0AA8-5C58-5CEE-24E3E6B9CAED}" dt="2018-10-28T23:47:11.008" v="540" actId="20577"/>
          <ac:spMkLst>
            <pc:docMk/>
            <pc:sldMk cId="663678265" sldId="795"/>
            <ac:spMk id="2" creationId="{51CD172D-9823-4924-A328-F75776E5D4F7}"/>
          </ac:spMkLst>
        </pc:spChg>
        <pc:spChg chg="mod">
          <ac:chgData name="Benjamin Payne" userId="S::benpayne@umbc.edu::b61ff11c-ba68-49af-b001-f9f234a6aca3" providerId="AD" clId="Web-{E6FE76F4-0AA8-5C58-5CEE-24E3E6B9CAED}" dt="2018-10-28T23:48:36.620" v="625" actId="20577"/>
          <ac:spMkLst>
            <pc:docMk/>
            <pc:sldMk cId="663678265" sldId="795"/>
            <ac:spMk id="3" creationId="{31C294F2-D0E1-4CA1-BC1A-A0E3D05948C7}"/>
          </ac:spMkLst>
        </pc:spChg>
        <pc:spChg chg="del mod">
          <ac:chgData name="Benjamin Payne" userId="S::benpayne@umbc.edu::b61ff11c-ba68-49af-b001-f9f234a6aca3" providerId="AD" clId="Web-{E6FE76F4-0AA8-5C58-5CEE-24E3E6B9CAED}" dt="2018-10-28T23:50:49.655" v="740"/>
          <ac:spMkLst>
            <pc:docMk/>
            <pc:sldMk cId="663678265" sldId="795"/>
            <ac:spMk id="4" creationId="{6D6BED11-F20C-4D77-AFCC-F05408386971}"/>
          </ac:spMkLst>
        </pc:spChg>
        <pc:spChg chg="add mod">
          <ac:chgData name="Benjamin Payne" userId="S::benpayne@umbc.edu::b61ff11c-ba68-49af-b001-f9f234a6aca3" providerId="AD" clId="Web-{E6FE76F4-0AA8-5C58-5CEE-24E3E6B9CAED}" dt="2018-10-28T23:50:49.655" v="740"/>
          <ac:spMkLst>
            <pc:docMk/>
            <pc:sldMk cId="663678265" sldId="795"/>
            <ac:spMk id="6" creationId="{5B0D3CFD-1341-49E8-B219-26FF63AB60D4}"/>
          </ac:spMkLst>
        </pc:spChg>
      </pc:sldChg>
      <pc:sldChg chg="modSp add replId">
        <pc:chgData name="Benjamin Payne" userId="S::benpayne@umbc.edu::b61ff11c-ba68-49af-b001-f9f234a6aca3" providerId="AD" clId="Web-{E6FE76F4-0AA8-5C58-5CEE-24E3E6B9CAED}" dt="2018-10-28T23:51:00.562" v="741" actId="20577"/>
        <pc:sldMkLst>
          <pc:docMk/>
          <pc:sldMk cId="1611258149" sldId="796"/>
        </pc:sldMkLst>
        <pc:spChg chg="mod">
          <ac:chgData name="Benjamin Payne" userId="S::benpayne@umbc.edu::b61ff11c-ba68-49af-b001-f9f234a6aca3" providerId="AD" clId="Web-{E6FE76F4-0AA8-5C58-5CEE-24E3E6B9CAED}" dt="2018-10-28T23:51:00.562" v="741" actId="20577"/>
          <ac:spMkLst>
            <pc:docMk/>
            <pc:sldMk cId="1611258149" sldId="796"/>
            <ac:spMk id="3" creationId="{31C294F2-D0E1-4CA1-BC1A-A0E3D05948C7}"/>
          </ac:spMkLst>
        </pc:spChg>
      </pc:sldChg>
      <pc:sldChg chg="addSp modSp new">
        <pc:chgData name="Benjamin Payne" userId="S::benpayne@umbc.edu::b61ff11c-ba68-49af-b001-f9f234a6aca3" providerId="AD" clId="Web-{E6FE76F4-0AA8-5C58-5CEE-24E3E6B9CAED}" dt="2018-10-29T00:00:56.050" v="849" actId="1076"/>
        <pc:sldMkLst>
          <pc:docMk/>
          <pc:sldMk cId="3613247425" sldId="797"/>
        </pc:sldMkLst>
        <pc:spChg chg="mod">
          <ac:chgData name="Benjamin Payne" userId="S::benpayne@umbc.edu::b61ff11c-ba68-49af-b001-f9f234a6aca3" providerId="AD" clId="Web-{E6FE76F4-0AA8-5C58-5CEE-24E3E6B9CAED}" dt="2018-10-28T23:52:12.361" v="761" actId="14100"/>
          <ac:spMkLst>
            <pc:docMk/>
            <pc:sldMk cId="3613247425" sldId="797"/>
            <ac:spMk id="2" creationId="{1EFC16A8-9E14-473D-B4F6-7E30F8CF25EC}"/>
          </ac:spMkLst>
        </pc:spChg>
        <pc:spChg chg="mod">
          <ac:chgData name="Benjamin Payne" userId="S::benpayne@umbc.edu::b61ff11c-ba68-49af-b001-f9f234a6aca3" providerId="AD" clId="Web-{E6FE76F4-0AA8-5C58-5CEE-24E3E6B9CAED}" dt="2018-10-29T00:00:40.628" v="841" actId="20577"/>
          <ac:spMkLst>
            <pc:docMk/>
            <pc:sldMk cId="3613247425" sldId="797"/>
            <ac:spMk id="3" creationId="{10C389B7-C1D4-4FA3-8641-86017FCF828F}"/>
          </ac:spMkLst>
        </pc:spChg>
        <pc:spChg chg="add mod">
          <ac:chgData name="Benjamin Payne" userId="S::benpayne@umbc.edu::b61ff11c-ba68-49af-b001-f9f234a6aca3" providerId="AD" clId="Web-{E6FE76F4-0AA8-5C58-5CEE-24E3E6B9CAED}" dt="2018-10-29T00:00:56.050" v="849" actId="1076"/>
          <ac:spMkLst>
            <pc:docMk/>
            <pc:sldMk cId="3613247425" sldId="797"/>
            <ac:spMk id="4" creationId="{426293B6-C8D0-4CA0-BE03-333199F6BF14}"/>
          </ac:spMkLst>
        </pc:spChg>
      </pc:sldChg>
      <pc:sldChg chg="modSp new">
        <pc:chgData name="Benjamin Payne" userId="S::benpayne@umbc.edu::b61ff11c-ba68-49af-b001-f9f234a6aca3" providerId="AD" clId="Web-{E6FE76F4-0AA8-5C58-5CEE-24E3E6B9CAED}" dt="2018-10-29T00:04:55.981" v="1053" actId="20577"/>
        <pc:sldMkLst>
          <pc:docMk/>
          <pc:sldMk cId="702069526" sldId="798"/>
        </pc:sldMkLst>
        <pc:spChg chg="mod">
          <ac:chgData name="Benjamin Payne" userId="S::benpayne@umbc.edu::b61ff11c-ba68-49af-b001-f9f234a6aca3" providerId="AD" clId="Web-{E6FE76F4-0AA8-5C58-5CEE-24E3E6B9CAED}" dt="2018-10-29T00:02:26.491" v="899" actId="20577"/>
          <ac:spMkLst>
            <pc:docMk/>
            <pc:sldMk cId="702069526" sldId="798"/>
            <ac:spMk id="2" creationId="{C65219CC-0F77-48E6-8785-5CB48BD936F2}"/>
          </ac:spMkLst>
        </pc:spChg>
        <pc:spChg chg="mod">
          <ac:chgData name="Benjamin Payne" userId="S::benpayne@umbc.edu::b61ff11c-ba68-49af-b001-f9f234a6aca3" providerId="AD" clId="Web-{E6FE76F4-0AA8-5C58-5CEE-24E3E6B9CAED}" dt="2018-10-29T00:04:55.981" v="1053" actId="20577"/>
          <ac:spMkLst>
            <pc:docMk/>
            <pc:sldMk cId="702069526" sldId="798"/>
            <ac:spMk id="3" creationId="{F56381A2-C6DA-4A92-B1D3-6EAB5D149FDC}"/>
          </ac:spMkLst>
        </pc:spChg>
      </pc:sldChg>
      <pc:sldChg chg="modSp new">
        <pc:chgData name="Benjamin Payne" userId="S::benpayne@umbc.edu::b61ff11c-ba68-49af-b001-f9f234a6aca3" providerId="AD" clId="Web-{E6FE76F4-0AA8-5C58-5CEE-24E3E6B9CAED}" dt="2018-10-29T00:06:31.422" v="1117" actId="14100"/>
        <pc:sldMkLst>
          <pc:docMk/>
          <pc:sldMk cId="3041466080" sldId="799"/>
        </pc:sldMkLst>
        <pc:spChg chg="mod">
          <ac:chgData name="Benjamin Payne" userId="S::benpayne@umbc.edu::b61ff11c-ba68-49af-b001-f9f234a6aca3" providerId="AD" clId="Web-{E6FE76F4-0AA8-5C58-5CEE-24E3E6B9CAED}" dt="2018-10-29T00:06:18.968" v="1112" actId="1076"/>
          <ac:spMkLst>
            <pc:docMk/>
            <pc:sldMk cId="3041466080" sldId="799"/>
            <ac:spMk id="2" creationId="{594B5BA4-B0DD-4D7C-A2E8-C5267DE597A2}"/>
          </ac:spMkLst>
        </pc:spChg>
        <pc:spChg chg="mod">
          <ac:chgData name="Benjamin Payne" userId="S::benpayne@umbc.edu::b61ff11c-ba68-49af-b001-f9f234a6aca3" providerId="AD" clId="Web-{E6FE76F4-0AA8-5C58-5CEE-24E3E6B9CAED}" dt="2018-10-29T00:06:31.422" v="1117" actId="14100"/>
          <ac:spMkLst>
            <pc:docMk/>
            <pc:sldMk cId="3041466080" sldId="799"/>
            <ac:spMk id="3" creationId="{A3324AB8-AD83-48DB-8718-EAEBD9732D97}"/>
          </ac:spMkLst>
        </pc:spChg>
      </pc:sldChg>
      <pc:sldChg chg="addSp modSp new mod setBg">
        <pc:chgData name="Benjamin Payne" userId="S::benpayne@umbc.edu::b61ff11c-ba68-49af-b001-f9f234a6aca3" providerId="AD" clId="Web-{E6FE76F4-0AA8-5C58-5CEE-24E3E6B9CAED}" dt="2018-10-29T00:28:27.412" v="1285" actId="20577"/>
        <pc:sldMkLst>
          <pc:docMk/>
          <pc:sldMk cId="381328869" sldId="800"/>
        </pc:sldMkLst>
        <pc:spChg chg="mod">
          <ac:chgData name="Benjamin Payne" userId="S::benpayne@umbc.edu::b61ff11c-ba68-49af-b001-f9f234a6aca3" providerId="AD" clId="Web-{E6FE76F4-0AA8-5C58-5CEE-24E3E6B9CAED}" dt="2018-10-29T00:09:23.005" v="1134" actId="20577"/>
          <ac:spMkLst>
            <pc:docMk/>
            <pc:sldMk cId="381328869" sldId="800"/>
            <ac:spMk id="2" creationId="{1DF4247A-C177-4E4C-8C0A-EBC41D59D9F4}"/>
          </ac:spMkLst>
        </pc:spChg>
        <pc:spChg chg="mod">
          <ac:chgData name="Benjamin Payne" userId="S::benpayne@umbc.edu::b61ff11c-ba68-49af-b001-f9f234a6aca3" providerId="AD" clId="Web-{E6FE76F4-0AA8-5C58-5CEE-24E3E6B9CAED}" dt="2018-10-29T00:28:27.412" v="1285" actId="20577"/>
          <ac:spMkLst>
            <pc:docMk/>
            <pc:sldMk cId="381328869" sldId="800"/>
            <ac:spMk id="3" creationId="{9C9C00C1-9E46-44FE-9D68-17279A3B832E}"/>
          </ac:spMkLst>
        </pc:spChg>
        <pc:spChg chg="add">
          <ac:chgData name="Benjamin Payne" userId="S::benpayne@umbc.edu::b61ff11c-ba68-49af-b001-f9f234a6aca3" providerId="AD" clId="Web-{E6FE76F4-0AA8-5C58-5CEE-24E3E6B9CAED}" dt="2018-10-29T00:09:13.661" v="1123"/>
          <ac:spMkLst>
            <pc:docMk/>
            <pc:sldMk cId="381328869" sldId="800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E6FE76F4-0AA8-5C58-5CEE-24E3E6B9CAED}" dt="2018-10-29T00:09:13.661" v="1123"/>
          <ac:spMkLst>
            <pc:docMk/>
            <pc:sldMk cId="381328869" sldId="800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E6FE76F4-0AA8-5C58-5CEE-24E3E6B9CAED}" dt="2018-10-29T00:09:13.661" v="1123"/>
          <ac:picMkLst>
            <pc:docMk/>
            <pc:sldMk cId="381328869" sldId="800"/>
            <ac:picMk id="12" creationId="{2897127E-6CEF-446C-BE87-93B7C46E49D1}"/>
          </ac:picMkLst>
        </pc:picChg>
      </pc:sldChg>
      <pc:sldChg chg="addSp modSp new mod setBg">
        <pc:chgData name="Benjamin Payne" userId="S::benpayne@umbc.edu::b61ff11c-ba68-49af-b001-f9f234a6aca3" providerId="AD" clId="Web-{E6FE76F4-0AA8-5C58-5CEE-24E3E6B9CAED}" dt="2018-10-29T00:27:26.597" v="1269" actId="20577"/>
        <pc:sldMkLst>
          <pc:docMk/>
          <pc:sldMk cId="2764740347" sldId="801"/>
        </pc:sldMkLst>
        <pc:spChg chg="mod">
          <ac:chgData name="Benjamin Payne" userId="S::benpayne@umbc.edu::b61ff11c-ba68-49af-b001-f9f234a6aca3" providerId="AD" clId="Web-{E6FE76F4-0AA8-5C58-5CEE-24E3E6B9CAED}" dt="2018-10-29T00:10:12.432" v="1142" actId="20577"/>
          <ac:spMkLst>
            <pc:docMk/>
            <pc:sldMk cId="2764740347" sldId="801"/>
            <ac:spMk id="2" creationId="{462AF483-EEB4-4F19-9FC5-18B6069F74D8}"/>
          </ac:spMkLst>
        </pc:spChg>
        <pc:spChg chg="mod">
          <ac:chgData name="Benjamin Payne" userId="S::benpayne@umbc.edu::b61ff11c-ba68-49af-b001-f9f234a6aca3" providerId="AD" clId="Web-{E6FE76F4-0AA8-5C58-5CEE-24E3E6B9CAED}" dt="2018-10-29T00:27:26.597" v="1269" actId="20577"/>
          <ac:spMkLst>
            <pc:docMk/>
            <pc:sldMk cId="2764740347" sldId="801"/>
            <ac:spMk id="3" creationId="{9E49AE0C-A582-4C0B-80F2-B7848E2180AA}"/>
          </ac:spMkLst>
        </pc:spChg>
        <pc:spChg chg="add">
          <ac:chgData name="Benjamin Payne" userId="S::benpayne@umbc.edu::b61ff11c-ba68-49af-b001-f9f234a6aca3" providerId="AD" clId="Web-{E6FE76F4-0AA8-5C58-5CEE-24E3E6B9CAED}" dt="2018-10-29T00:10:08.260" v="1137"/>
          <ac:spMkLst>
            <pc:docMk/>
            <pc:sldMk cId="2764740347" sldId="801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E6FE76F4-0AA8-5C58-5CEE-24E3E6B9CAED}" dt="2018-10-29T00:10:08.260" v="1137"/>
          <ac:spMkLst>
            <pc:docMk/>
            <pc:sldMk cId="2764740347" sldId="801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E6FE76F4-0AA8-5C58-5CEE-24E3E6B9CAED}" dt="2018-10-29T00:10:08.260" v="1137"/>
          <ac:picMkLst>
            <pc:docMk/>
            <pc:sldMk cId="2764740347" sldId="801"/>
            <ac:picMk id="12" creationId="{2897127E-6CEF-446C-BE87-93B7C46E49D1}"/>
          </ac:picMkLst>
        </pc:picChg>
      </pc:sldChg>
      <pc:sldChg chg="modSp new">
        <pc:chgData name="Benjamin Payne" userId="S::benpayne@umbc.edu::b61ff11c-ba68-49af-b001-f9f234a6aca3" providerId="AD" clId="Web-{E6FE76F4-0AA8-5C58-5CEE-24E3E6B9CAED}" dt="2018-10-29T00:19:59.644" v="1179" actId="20577"/>
        <pc:sldMkLst>
          <pc:docMk/>
          <pc:sldMk cId="1231863309" sldId="802"/>
        </pc:sldMkLst>
        <pc:spChg chg="mod">
          <ac:chgData name="Benjamin Payne" userId="S::benpayne@umbc.edu::b61ff11c-ba68-49af-b001-f9f234a6aca3" providerId="AD" clId="Web-{E6FE76F4-0AA8-5C58-5CEE-24E3E6B9CAED}" dt="2018-10-29T00:19:59.644" v="1179" actId="20577"/>
          <ac:spMkLst>
            <pc:docMk/>
            <pc:sldMk cId="1231863309" sldId="802"/>
            <ac:spMk id="2" creationId="{67E45D4D-93B0-42CF-9B56-D95D54342B39}"/>
          </ac:spMkLst>
        </pc:spChg>
      </pc:sldChg>
    </pc:docChg>
  </pc:docChgLst>
  <pc:docChgLst>
    <pc:chgData name="Benjamin Payne" userId="S::benpayne@umbc.edu::b61ff11c-ba68-49af-b001-f9f234a6aca3" providerId="AD" clId="Web-{0FAC1BD3-E346-3A7E-D5D6-779BCD103EE0}"/>
    <pc:docChg chg="modSld">
      <pc:chgData name="Benjamin Payne" userId="S::benpayne@umbc.edu::b61ff11c-ba68-49af-b001-f9f234a6aca3" providerId="AD" clId="Web-{0FAC1BD3-E346-3A7E-D5D6-779BCD103EE0}" dt="2018-10-29T22:20:45.630" v="186" actId="20577"/>
      <pc:docMkLst>
        <pc:docMk/>
      </pc:docMkLst>
      <pc:sldChg chg="modSp">
        <pc:chgData name="Benjamin Payne" userId="S::benpayne@umbc.edu::b61ff11c-ba68-49af-b001-f9f234a6aca3" providerId="AD" clId="Web-{0FAC1BD3-E346-3A7E-D5D6-779BCD103EE0}" dt="2018-10-29T22:19:35.659" v="180" actId="20577"/>
        <pc:sldMkLst>
          <pc:docMk/>
          <pc:sldMk cId="1477809100" sldId="335"/>
        </pc:sldMkLst>
        <pc:spChg chg="mod">
          <ac:chgData name="Benjamin Payne" userId="S::benpayne@umbc.edu::b61ff11c-ba68-49af-b001-f9f234a6aca3" providerId="AD" clId="Web-{0FAC1BD3-E346-3A7E-D5D6-779BCD103EE0}" dt="2018-10-29T22:19:35.659" v="180" actId="20577"/>
          <ac:spMkLst>
            <pc:docMk/>
            <pc:sldMk cId="1477809100" sldId="335"/>
            <ac:spMk id="3" creationId="{69AE9F06-2B32-4BBD-AF32-9031562AC8CB}"/>
          </ac:spMkLst>
        </pc:spChg>
      </pc:sldChg>
      <pc:sldChg chg="modSp">
        <pc:chgData name="Benjamin Payne" userId="S::benpayne@umbc.edu::b61ff11c-ba68-49af-b001-f9f234a6aca3" providerId="AD" clId="Web-{0FAC1BD3-E346-3A7E-D5D6-779BCD103EE0}" dt="2018-10-29T22:20:45.630" v="185" actId="20577"/>
        <pc:sldMkLst>
          <pc:docMk/>
          <pc:sldMk cId="1575007577" sldId="770"/>
        </pc:sldMkLst>
        <pc:spChg chg="mod">
          <ac:chgData name="Benjamin Payne" userId="S::benpayne@umbc.edu::b61ff11c-ba68-49af-b001-f9f234a6aca3" providerId="AD" clId="Web-{0FAC1BD3-E346-3A7E-D5D6-779BCD103EE0}" dt="2018-10-29T22:20:45.630" v="185" actId="20577"/>
          <ac:spMkLst>
            <pc:docMk/>
            <pc:sldMk cId="1575007577" sldId="770"/>
            <ac:spMk id="3" creationId="{373492EA-DBDF-4661-A0FD-D9C1EA329E65}"/>
          </ac:spMkLst>
        </pc:spChg>
      </pc:sldChg>
      <pc:sldChg chg="modSp">
        <pc:chgData name="Benjamin Payne" userId="S::benpayne@umbc.edu::b61ff11c-ba68-49af-b001-f9f234a6aca3" providerId="AD" clId="Web-{0FAC1BD3-E346-3A7E-D5D6-779BCD103EE0}" dt="2018-10-29T22:18:16.220" v="2" actId="20577"/>
        <pc:sldMkLst>
          <pc:docMk/>
          <pc:sldMk cId="3835899447" sldId="790"/>
        </pc:sldMkLst>
        <pc:spChg chg="mod">
          <ac:chgData name="Benjamin Payne" userId="S::benpayne@umbc.edu::b61ff11c-ba68-49af-b001-f9f234a6aca3" providerId="AD" clId="Web-{0FAC1BD3-E346-3A7E-D5D6-779BCD103EE0}" dt="2018-10-29T22:18:16.220" v="2" actId="20577"/>
          <ac:spMkLst>
            <pc:docMk/>
            <pc:sldMk cId="3835899447" sldId="790"/>
            <ac:spMk id="3" creationId="{180FE86C-9290-4F2D-A870-43C8AFD1C499}"/>
          </ac:spMkLst>
        </pc:spChg>
      </pc:sldChg>
    </pc:docChg>
  </pc:docChgLst>
  <pc:docChgLst>
    <pc:chgData name="Benjamin Payne" userId="S::benpayne@umbc.edu::b61ff11c-ba68-49af-b001-f9f234a6aca3" providerId="AD" clId="Web-{4C0C4AB7-8ACE-35D7-BAEC-AE9A3F8EFA69}"/>
    <pc:docChg chg="addSld delSld modSld sldOrd">
      <pc:chgData name="Benjamin Payne" userId="S::benpayne@umbc.edu::b61ff11c-ba68-49af-b001-f9f234a6aca3" providerId="AD" clId="Web-{4C0C4AB7-8ACE-35D7-BAEC-AE9A3F8EFA69}" dt="2018-11-14T03:56:17.112" v="283"/>
      <pc:docMkLst>
        <pc:docMk/>
      </pc:docMkLst>
      <pc:sldChg chg="modSp">
        <pc:chgData name="Benjamin Payne" userId="S::benpayne@umbc.edu::b61ff11c-ba68-49af-b001-f9f234a6aca3" providerId="AD" clId="Web-{4C0C4AB7-8ACE-35D7-BAEC-AE9A3F8EFA69}" dt="2018-11-14T03:54:16.015" v="223" actId="20577"/>
        <pc:sldMkLst>
          <pc:docMk/>
          <pc:sldMk cId="20381614" sldId="789"/>
        </pc:sldMkLst>
        <pc:spChg chg="mod">
          <ac:chgData name="Benjamin Payne" userId="S::benpayne@umbc.edu::b61ff11c-ba68-49af-b001-f9f234a6aca3" providerId="AD" clId="Web-{4C0C4AB7-8ACE-35D7-BAEC-AE9A3F8EFA69}" dt="2018-11-14T03:54:16.015" v="223" actId="20577"/>
          <ac:spMkLst>
            <pc:docMk/>
            <pc:sldMk cId="20381614" sldId="789"/>
            <ac:spMk id="6" creationId="{2E32264A-08F7-4BF1-B23E-834F01F3F54D}"/>
          </ac:spMkLst>
        </pc:spChg>
      </pc:sldChg>
      <pc:sldChg chg="modSp">
        <pc:chgData name="Benjamin Payne" userId="S::benpayne@umbc.edu::b61ff11c-ba68-49af-b001-f9f234a6aca3" providerId="AD" clId="Web-{4C0C4AB7-8ACE-35D7-BAEC-AE9A3F8EFA69}" dt="2018-11-14T03:50:50.822" v="39" actId="20577"/>
        <pc:sldMkLst>
          <pc:docMk/>
          <pc:sldMk cId="3835899447" sldId="790"/>
        </pc:sldMkLst>
        <pc:spChg chg="mod">
          <ac:chgData name="Benjamin Payne" userId="S::benpayne@umbc.edu::b61ff11c-ba68-49af-b001-f9f234a6aca3" providerId="AD" clId="Web-{4C0C4AB7-8ACE-35D7-BAEC-AE9A3F8EFA69}" dt="2018-11-14T03:50:45.087" v="32" actId="20577"/>
          <ac:spMkLst>
            <pc:docMk/>
            <pc:sldMk cId="3835899447" sldId="790"/>
            <ac:spMk id="2" creationId="{E169AEF5-3AA2-424E-B6C0-20AE584AFA83}"/>
          </ac:spMkLst>
        </pc:spChg>
        <pc:spChg chg="mod">
          <ac:chgData name="Benjamin Payne" userId="S::benpayne@umbc.edu::b61ff11c-ba68-49af-b001-f9f234a6aca3" providerId="AD" clId="Web-{4C0C4AB7-8ACE-35D7-BAEC-AE9A3F8EFA69}" dt="2018-11-14T03:50:50.822" v="39" actId="20577"/>
          <ac:spMkLst>
            <pc:docMk/>
            <pc:sldMk cId="3835899447" sldId="790"/>
            <ac:spMk id="3" creationId="{180FE86C-9290-4F2D-A870-43C8AFD1C499}"/>
          </ac:spMkLst>
        </pc:spChg>
      </pc:sldChg>
      <pc:sldChg chg="modSp new">
        <pc:chgData name="Benjamin Payne" userId="S::benpayne@umbc.edu::b61ff11c-ba68-49af-b001-f9f234a6aca3" providerId="AD" clId="Web-{4C0C4AB7-8ACE-35D7-BAEC-AE9A3F8EFA69}" dt="2018-11-14T03:50:10.258" v="11" actId="20577"/>
        <pc:sldMkLst>
          <pc:docMk/>
          <pc:sldMk cId="920221470" sldId="803"/>
        </pc:sldMkLst>
        <pc:spChg chg="mod">
          <ac:chgData name="Benjamin Payne" userId="S::benpayne@umbc.edu::b61ff11c-ba68-49af-b001-f9f234a6aca3" providerId="AD" clId="Web-{4C0C4AB7-8ACE-35D7-BAEC-AE9A3F8EFA69}" dt="2018-11-14T03:50:10.258" v="11" actId="20577"/>
          <ac:spMkLst>
            <pc:docMk/>
            <pc:sldMk cId="920221470" sldId="803"/>
            <ac:spMk id="2" creationId="{9A2A8FB9-421F-477B-A0C8-676B0960236D}"/>
          </ac:spMkLst>
        </pc:spChg>
      </pc:sldChg>
      <pc:sldChg chg="modSp new ord">
        <pc:chgData name="Benjamin Payne" userId="S::benpayne@umbc.edu::b61ff11c-ba68-49af-b001-f9f234a6aca3" providerId="AD" clId="Web-{4C0C4AB7-8ACE-35D7-BAEC-AE9A3F8EFA69}" dt="2018-11-14T03:56:17.112" v="283"/>
        <pc:sldMkLst>
          <pc:docMk/>
          <pc:sldMk cId="2383944465" sldId="804"/>
        </pc:sldMkLst>
        <pc:spChg chg="mod">
          <ac:chgData name="Benjamin Payne" userId="S::benpayne@umbc.edu::b61ff11c-ba68-49af-b001-f9f234a6aca3" providerId="AD" clId="Web-{4C0C4AB7-8ACE-35D7-BAEC-AE9A3F8EFA69}" dt="2018-11-14T03:53:09.638" v="197" actId="20577"/>
          <ac:spMkLst>
            <pc:docMk/>
            <pc:sldMk cId="2383944465" sldId="804"/>
            <ac:spMk id="2" creationId="{77A0B203-93D3-4B44-AB94-ACF77E07D892}"/>
          </ac:spMkLst>
        </pc:spChg>
      </pc:sldChg>
      <pc:sldChg chg="modSp new">
        <pc:chgData name="Benjamin Payne" userId="S::benpayne@umbc.edu::b61ff11c-ba68-49af-b001-f9f234a6aca3" providerId="AD" clId="Web-{4C0C4AB7-8ACE-35D7-BAEC-AE9A3F8EFA69}" dt="2018-11-14T03:53:04.685" v="193" actId="20577"/>
        <pc:sldMkLst>
          <pc:docMk/>
          <pc:sldMk cId="1712395230" sldId="805"/>
        </pc:sldMkLst>
        <pc:spChg chg="mod">
          <ac:chgData name="Benjamin Payne" userId="S::benpayne@umbc.edu::b61ff11c-ba68-49af-b001-f9f234a6aca3" providerId="AD" clId="Web-{4C0C4AB7-8ACE-35D7-BAEC-AE9A3F8EFA69}" dt="2018-11-14T03:51:22.166" v="58" actId="20577"/>
          <ac:spMkLst>
            <pc:docMk/>
            <pc:sldMk cId="1712395230" sldId="805"/>
            <ac:spMk id="2" creationId="{36DE237A-82C2-489F-A56D-E490BCB52A77}"/>
          </ac:spMkLst>
        </pc:spChg>
        <pc:spChg chg="mod">
          <ac:chgData name="Benjamin Payne" userId="S::benpayne@umbc.edu::b61ff11c-ba68-49af-b001-f9f234a6aca3" providerId="AD" clId="Web-{4C0C4AB7-8ACE-35D7-BAEC-AE9A3F8EFA69}" dt="2018-11-14T03:53:04.685" v="193" actId="20577"/>
          <ac:spMkLst>
            <pc:docMk/>
            <pc:sldMk cId="1712395230" sldId="805"/>
            <ac:spMk id="3" creationId="{1F9BDF4B-41DE-41DC-9F17-A082F22A34DB}"/>
          </ac:spMkLst>
        </pc:spChg>
      </pc:sldChg>
      <pc:sldChg chg="modSp add del replId">
        <pc:chgData name="Benjamin Payne" userId="S::benpayne@umbc.edu::b61ff11c-ba68-49af-b001-f9f234a6aca3" providerId="AD" clId="Web-{4C0C4AB7-8ACE-35D7-BAEC-AE9A3F8EFA69}" dt="2018-11-14T03:52:00.746" v="80"/>
        <pc:sldMkLst>
          <pc:docMk/>
          <pc:sldMk cId="3223063858" sldId="806"/>
        </pc:sldMkLst>
        <pc:spChg chg="mod">
          <ac:chgData name="Benjamin Payne" userId="S::benpayne@umbc.edu::b61ff11c-ba68-49af-b001-f9f234a6aca3" providerId="AD" clId="Web-{4C0C4AB7-8ACE-35D7-BAEC-AE9A3F8EFA69}" dt="2018-11-14T03:51:59.667" v="78" actId="20577"/>
          <ac:spMkLst>
            <pc:docMk/>
            <pc:sldMk cId="3223063858" sldId="806"/>
            <ac:spMk id="3" creationId="{1F9BDF4B-41DE-41DC-9F17-A082F22A34DB}"/>
          </ac:spMkLst>
        </pc:spChg>
      </pc:sldChg>
      <pc:sldChg chg="modSp new ord">
        <pc:chgData name="Benjamin Payne" userId="S::benpayne@umbc.edu::b61ff11c-ba68-49af-b001-f9f234a6aca3" providerId="AD" clId="Web-{4C0C4AB7-8ACE-35D7-BAEC-AE9A3F8EFA69}" dt="2018-11-14T03:56:17.112" v="282"/>
        <pc:sldMkLst>
          <pc:docMk/>
          <pc:sldMk cId="4291912937" sldId="806"/>
        </pc:sldMkLst>
        <pc:spChg chg="mod">
          <ac:chgData name="Benjamin Payne" userId="S::benpayne@umbc.edu::b61ff11c-ba68-49af-b001-f9f234a6aca3" providerId="AD" clId="Web-{4C0C4AB7-8ACE-35D7-BAEC-AE9A3F8EFA69}" dt="2018-11-14T03:53:29.326" v="218" actId="14100"/>
          <ac:spMkLst>
            <pc:docMk/>
            <pc:sldMk cId="4291912937" sldId="806"/>
            <ac:spMk id="2" creationId="{B1A7966C-6AE7-447E-A354-E518F67F5701}"/>
          </ac:spMkLst>
        </pc:spChg>
      </pc:sldChg>
      <pc:sldChg chg="modSp new">
        <pc:chgData name="Benjamin Payne" userId="S::benpayne@umbc.edu::b61ff11c-ba68-49af-b001-f9f234a6aca3" providerId="AD" clId="Web-{4C0C4AB7-8ACE-35D7-BAEC-AE9A3F8EFA69}" dt="2018-11-14T03:55:08.860" v="271" actId="20577"/>
        <pc:sldMkLst>
          <pc:docMk/>
          <pc:sldMk cId="1421174171" sldId="807"/>
        </pc:sldMkLst>
        <pc:spChg chg="mod">
          <ac:chgData name="Benjamin Payne" userId="S::benpayne@umbc.edu::b61ff11c-ba68-49af-b001-f9f234a6aca3" providerId="AD" clId="Web-{4C0C4AB7-8ACE-35D7-BAEC-AE9A3F8EFA69}" dt="2018-11-14T03:55:08.860" v="271" actId="20577"/>
          <ac:spMkLst>
            <pc:docMk/>
            <pc:sldMk cId="1421174171" sldId="807"/>
            <ac:spMk id="2" creationId="{00A81AE6-3647-4613-972A-E4260CF4A619}"/>
          </ac:spMkLst>
        </pc:spChg>
      </pc:sldChg>
    </pc:docChg>
  </pc:docChgLst>
  <pc:docChgLst>
    <pc:chgData name="Benjamin Payne" userId="S::benpayne@umbc.edu::b61ff11c-ba68-49af-b001-f9f234a6aca3" providerId="AD" clId="Web-{CFBAD95E-1E80-CF02-EEF9-542DD2DC24DB}"/>
    <pc:docChg chg="addSld delSld modSld sldOrd">
      <pc:chgData name="Benjamin Payne" userId="S::benpayne@umbc.edu::b61ff11c-ba68-49af-b001-f9f234a6aca3" providerId="AD" clId="Web-{CFBAD95E-1E80-CF02-EEF9-542DD2DC24DB}" dt="2018-10-26T23:22:41.579" v="852"/>
      <pc:docMkLst>
        <pc:docMk/>
      </pc:docMkLst>
      <pc:sldChg chg="addSp delSp modSp del">
        <pc:chgData name="Benjamin Payne" userId="S::benpayne@umbc.edu::b61ff11c-ba68-49af-b001-f9f234a6aca3" providerId="AD" clId="Web-{CFBAD95E-1E80-CF02-EEF9-542DD2DC24DB}" dt="2018-10-26T22:50:51.730" v="528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CFBAD95E-1E80-CF02-EEF9-542DD2DC24DB}" dt="2018-10-26T22:12:50.479" v="25" actId="1076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Benjamin Payne" userId="S::benpayne@umbc.edu::b61ff11c-ba68-49af-b001-f9f234a6aca3" providerId="AD" clId="Web-{CFBAD95E-1E80-CF02-EEF9-542DD2DC24DB}" dt="2018-10-26T22:13:23.403" v="2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Benjamin Payne" userId="S::benpayne@umbc.edu::b61ff11c-ba68-49af-b001-f9f234a6aca3" providerId="AD" clId="Web-{CFBAD95E-1E80-CF02-EEF9-542DD2DC24DB}" dt="2018-10-26T22:50:19.322" v="525"/>
          <ac:spMkLst>
            <pc:docMk/>
            <pc:sldMk cId="109857222" sldId="256"/>
            <ac:spMk id="8" creationId="{F8CF423E-F863-4628-ABD5-ABFD19951F6F}"/>
          </ac:spMkLst>
        </pc:spChg>
        <pc:picChg chg="add mod ord modCrop">
          <ac:chgData name="Benjamin Payne" userId="S::benpayne@umbc.edu::b61ff11c-ba68-49af-b001-f9f234a6aca3" providerId="AD" clId="Web-{CFBAD95E-1E80-CF02-EEF9-542DD2DC24DB}" dt="2018-10-26T22:12:37.698" v="22" actId="1076"/>
          <ac:picMkLst>
            <pc:docMk/>
            <pc:sldMk cId="109857222" sldId="256"/>
            <ac:picMk id="5" creationId="{8D5521CB-18A9-489A-8098-019DA1D33D5D}"/>
          </ac:picMkLst>
        </pc:picChg>
      </pc:sldChg>
      <pc:sldChg chg="addSp delSp modSp">
        <pc:chgData name="Benjamin Payne" userId="S::benpayne@umbc.edu::b61ff11c-ba68-49af-b001-f9f234a6aca3" providerId="AD" clId="Web-{CFBAD95E-1E80-CF02-EEF9-542DD2DC24DB}" dt="2018-10-26T22:50:56.761" v="529"/>
        <pc:sldMkLst>
          <pc:docMk/>
          <pc:sldMk cId="1847525645" sldId="257"/>
        </pc:sldMkLst>
        <pc:spChg chg="del">
          <ac:chgData name="Benjamin Payne" userId="S::benpayne@umbc.edu::b61ff11c-ba68-49af-b001-f9f234a6aca3" providerId="AD" clId="Web-{CFBAD95E-1E80-CF02-EEF9-542DD2DC24DB}" dt="2018-10-26T22:50:36.526" v="526"/>
          <ac:spMkLst>
            <pc:docMk/>
            <pc:sldMk cId="1847525645" sldId="257"/>
            <ac:spMk id="3" creationId="{93BBC295-1D9C-48E2-BFC5-73DAD68A82CF}"/>
          </ac:spMkLst>
        </pc:spChg>
        <pc:spChg chg="add del mod">
          <ac:chgData name="Benjamin Payne" userId="S::benpayne@umbc.edu::b61ff11c-ba68-49af-b001-f9f234a6aca3" providerId="AD" clId="Web-{CFBAD95E-1E80-CF02-EEF9-542DD2DC24DB}" dt="2018-10-26T22:50:56.761" v="529"/>
          <ac:spMkLst>
            <pc:docMk/>
            <pc:sldMk cId="1847525645" sldId="257"/>
            <ac:spMk id="6" creationId="{15062730-1D06-4282-9F76-345B89F45836}"/>
          </ac:spMkLst>
        </pc:spChg>
        <pc:spChg chg="add">
          <ac:chgData name="Benjamin Payne" userId="S::benpayne@umbc.edu::b61ff11c-ba68-49af-b001-f9f234a6aca3" providerId="AD" clId="Web-{CFBAD95E-1E80-CF02-EEF9-542DD2DC24DB}" dt="2018-10-26T22:50:48.042" v="527"/>
          <ac:spMkLst>
            <pc:docMk/>
            <pc:sldMk cId="1847525645" sldId="257"/>
            <ac:spMk id="8" creationId="{7EF17847-8CF0-446A-8D00-DF7B3C1CF303}"/>
          </ac:spMkLst>
        </pc:spChg>
      </pc:sldChg>
      <pc:sldChg chg="del">
        <pc:chgData name="Benjamin Payne" userId="S::benpayne@umbc.edu::b61ff11c-ba68-49af-b001-f9f234a6aca3" providerId="AD" clId="Web-{CFBAD95E-1E80-CF02-EEF9-542DD2DC24DB}" dt="2018-10-26T22:14:35.640" v="32"/>
        <pc:sldMkLst>
          <pc:docMk/>
          <pc:sldMk cId="3638516464" sldId="258"/>
        </pc:sldMkLst>
      </pc:sldChg>
      <pc:sldChg chg="del">
        <pc:chgData name="Benjamin Payne" userId="S::benpayne@umbc.edu::b61ff11c-ba68-49af-b001-f9f234a6aca3" providerId="AD" clId="Web-{CFBAD95E-1E80-CF02-EEF9-542DD2DC24DB}" dt="2018-10-26T22:15:21.095" v="42"/>
        <pc:sldMkLst>
          <pc:docMk/>
          <pc:sldMk cId="2860496116" sldId="259"/>
        </pc:sldMkLst>
      </pc:sldChg>
      <pc:sldChg chg="del">
        <pc:chgData name="Benjamin Payne" userId="S::benpayne@umbc.edu::b61ff11c-ba68-49af-b001-f9f234a6aca3" providerId="AD" clId="Web-{CFBAD95E-1E80-CF02-EEF9-542DD2DC24DB}" dt="2018-10-26T22:16:00.425" v="53"/>
        <pc:sldMkLst>
          <pc:docMk/>
          <pc:sldMk cId="1876768357" sldId="260"/>
        </pc:sldMkLst>
      </pc:sldChg>
      <pc:sldChg chg="del">
        <pc:chgData name="Benjamin Payne" userId="S::benpayne@umbc.edu::b61ff11c-ba68-49af-b001-f9f234a6aca3" providerId="AD" clId="Web-{CFBAD95E-1E80-CF02-EEF9-542DD2DC24DB}" dt="2018-10-26T22:16:02.206" v="54"/>
        <pc:sldMkLst>
          <pc:docMk/>
          <pc:sldMk cId="2884606743" sldId="261"/>
        </pc:sldMkLst>
      </pc:sldChg>
      <pc:sldChg chg="add del">
        <pc:chgData name="Benjamin Payne" userId="S::benpayne@umbc.edu::b61ff11c-ba68-49af-b001-f9f234a6aca3" providerId="AD" clId="Web-{CFBAD95E-1E80-CF02-EEF9-542DD2DC24DB}" dt="2018-10-26T22:23:34.508" v="160"/>
        <pc:sldMkLst>
          <pc:docMk/>
          <pc:sldMk cId="2474319390" sldId="262"/>
        </pc:sldMkLst>
      </pc:sldChg>
      <pc:sldChg chg="del">
        <pc:chgData name="Benjamin Payne" userId="S::benpayne@umbc.edu::b61ff11c-ba68-49af-b001-f9f234a6aca3" providerId="AD" clId="Web-{CFBAD95E-1E80-CF02-EEF9-542DD2DC24DB}" dt="2018-10-26T22:22:31.159" v="144"/>
        <pc:sldMkLst>
          <pc:docMk/>
          <pc:sldMk cId="109014606" sldId="264"/>
        </pc:sldMkLst>
      </pc:sldChg>
      <pc:sldChg chg="del">
        <pc:chgData name="Benjamin Payne" userId="S::benpayne@umbc.edu::b61ff11c-ba68-49af-b001-f9f234a6aca3" providerId="AD" clId="Web-{CFBAD95E-1E80-CF02-EEF9-542DD2DC24DB}" dt="2018-10-26T22:18:21.618" v="94"/>
        <pc:sldMkLst>
          <pc:docMk/>
          <pc:sldMk cId="4278842127" sldId="265"/>
        </pc:sldMkLst>
      </pc:sldChg>
      <pc:sldChg chg="del">
        <pc:chgData name="Benjamin Payne" userId="S::benpayne@umbc.edu::b61ff11c-ba68-49af-b001-f9f234a6aca3" providerId="AD" clId="Web-{CFBAD95E-1E80-CF02-EEF9-542DD2DC24DB}" dt="2018-10-26T22:15:10.001" v="39"/>
        <pc:sldMkLst>
          <pc:docMk/>
          <pc:sldMk cId="3690999722" sldId="266"/>
        </pc:sldMkLst>
      </pc:sldChg>
      <pc:sldChg chg="del">
        <pc:chgData name="Benjamin Payne" userId="S::benpayne@umbc.edu::b61ff11c-ba68-49af-b001-f9f234a6aca3" providerId="AD" clId="Web-{CFBAD95E-1E80-CF02-EEF9-542DD2DC24DB}" dt="2018-10-26T22:15:31.173" v="43"/>
        <pc:sldMkLst>
          <pc:docMk/>
          <pc:sldMk cId="900156501" sldId="267"/>
        </pc:sldMkLst>
      </pc:sldChg>
      <pc:sldChg chg="del">
        <pc:chgData name="Benjamin Payne" userId="S::benpayne@umbc.edu::b61ff11c-ba68-49af-b001-f9f234a6aca3" providerId="AD" clId="Web-{CFBAD95E-1E80-CF02-EEF9-542DD2DC24DB}" dt="2018-10-26T22:15:34.533" v="44"/>
        <pc:sldMkLst>
          <pc:docMk/>
          <pc:sldMk cId="3201166040" sldId="268"/>
        </pc:sldMkLst>
      </pc:sldChg>
      <pc:sldChg chg="del">
        <pc:chgData name="Benjamin Payne" userId="S::benpayne@umbc.edu::b61ff11c-ba68-49af-b001-f9f234a6aca3" providerId="AD" clId="Web-{CFBAD95E-1E80-CF02-EEF9-542DD2DC24DB}" dt="2018-10-26T22:24:03.322" v="171"/>
        <pc:sldMkLst>
          <pc:docMk/>
          <pc:sldMk cId="2275071377" sldId="269"/>
        </pc:sldMkLst>
      </pc:sldChg>
      <pc:sldChg chg="ord">
        <pc:chgData name="Benjamin Payne" userId="S::benpayne@umbc.edu::b61ff11c-ba68-49af-b001-f9f234a6aca3" providerId="AD" clId="Web-{CFBAD95E-1E80-CF02-EEF9-542DD2DC24DB}" dt="2018-10-26T23:18:26.428" v="845"/>
        <pc:sldMkLst>
          <pc:docMk/>
          <pc:sldMk cId="465374350" sldId="270"/>
        </pc:sldMkLst>
      </pc:sldChg>
      <pc:sldChg chg="del">
        <pc:chgData name="Benjamin Payne" userId="S::benpayne@umbc.edu::b61ff11c-ba68-49af-b001-f9f234a6aca3" providerId="AD" clId="Web-{CFBAD95E-1E80-CF02-EEF9-542DD2DC24DB}" dt="2018-10-26T22:23:10.726" v="155"/>
        <pc:sldMkLst>
          <pc:docMk/>
          <pc:sldMk cId="3195299065" sldId="271"/>
        </pc:sldMkLst>
      </pc:sldChg>
      <pc:sldChg chg="ord">
        <pc:chgData name="Benjamin Payne" userId="S::benpayne@umbc.edu::b61ff11c-ba68-49af-b001-f9f234a6aca3" providerId="AD" clId="Web-{CFBAD95E-1E80-CF02-EEF9-542DD2DC24DB}" dt="2018-10-26T22:58:26.983" v="558"/>
        <pc:sldMkLst>
          <pc:docMk/>
          <pc:sldMk cId="2968388444" sldId="272"/>
        </pc:sldMkLst>
      </pc:sldChg>
      <pc:sldChg chg="ord">
        <pc:chgData name="Benjamin Payne" userId="S::benpayne@umbc.edu::b61ff11c-ba68-49af-b001-f9f234a6aca3" providerId="AD" clId="Web-{CFBAD95E-1E80-CF02-EEF9-542DD2DC24DB}" dt="2018-10-26T22:58:26.983" v="557"/>
        <pc:sldMkLst>
          <pc:docMk/>
          <pc:sldMk cId="1824397595" sldId="273"/>
        </pc:sldMkLst>
      </pc:sldChg>
      <pc:sldChg chg="del">
        <pc:chgData name="Benjamin Payne" userId="S::benpayne@umbc.edu::b61ff11c-ba68-49af-b001-f9f234a6aca3" providerId="AD" clId="Web-{CFBAD95E-1E80-CF02-EEF9-542DD2DC24DB}" dt="2018-10-26T22:18:36.072" v="97"/>
        <pc:sldMkLst>
          <pc:docMk/>
          <pc:sldMk cId="1653610907" sldId="274"/>
        </pc:sldMkLst>
      </pc:sldChg>
      <pc:sldChg chg="del">
        <pc:chgData name="Benjamin Payne" userId="S::benpayne@umbc.edu::b61ff11c-ba68-49af-b001-f9f234a6aca3" providerId="AD" clId="Web-{CFBAD95E-1E80-CF02-EEF9-542DD2DC24DB}" dt="2018-10-26T22:18:33.119" v="96"/>
        <pc:sldMkLst>
          <pc:docMk/>
          <pc:sldMk cId="3368428427" sldId="275"/>
        </pc:sldMkLst>
      </pc:sldChg>
      <pc:sldChg chg="del">
        <pc:chgData name="Benjamin Payne" userId="S::benpayne@umbc.edu::b61ff11c-ba68-49af-b001-f9f234a6aca3" providerId="AD" clId="Web-{CFBAD95E-1E80-CF02-EEF9-542DD2DC24DB}" dt="2018-10-26T22:16:05.097" v="55"/>
        <pc:sldMkLst>
          <pc:docMk/>
          <pc:sldMk cId="1244777073" sldId="276"/>
        </pc:sldMkLst>
      </pc:sldChg>
      <pc:sldChg chg="add del">
        <pc:chgData name="Benjamin Payne" userId="S::benpayne@umbc.edu::b61ff11c-ba68-49af-b001-f9f234a6aca3" providerId="AD" clId="Web-{CFBAD95E-1E80-CF02-EEF9-542DD2DC24DB}" dt="2018-10-26T22:18:06.836" v="92"/>
        <pc:sldMkLst>
          <pc:docMk/>
          <pc:sldMk cId="1364403274" sldId="277"/>
        </pc:sldMkLst>
      </pc:sldChg>
      <pc:sldChg chg="del">
        <pc:chgData name="Benjamin Payne" userId="S::benpayne@umbc.edu::b61ff11c-ba68-49af-b001-f9f234a6aca3" providerId="AD" clId="Web-{CFBAD95E-1E80-CF02-EEF9-542DD2DC24DB}" dt="2018-10-26T22:18:58.994" v="100"/>
        <pc:sldMkLst>
          <pc:docMk/>
          <pc:sldMk cId="2348569640" sldId="278"/>
        </pc:sldMkLst>
      </pc:sldChg>
      <pc:sldChg chg="del">
        <pc:chgData name="Benjamin Payne" userId="S::benpayne@umbc.edu::b61ff11c-ba68-49af-b001-f9f234a6aca3" providerId="AD" clId="Web-{CFBAD95E-1E80-CF02-EEF9-542DD2DC24DB}" dt="2018-10-26T22:14:41.937" v="34"/>
        <pc:sldMkLst>
          <pc:docMk/>
          <pc:sldMk cId="2711550260" sldId="279"/>
        </pc:sldMkLst>
      </pc:sldChg>
      <pc:sldChg chg="del">
        <pc:chgData name="Benjamin Payne" userId="S::benpayne@umbc.edu::b61ff11c-ba68-49af-b001-f9f234a6aca3" providerId="AD" clId="Web-{CFBAD95E-1E80-CF02-EEF9-542DD2DC24DB}" dt="2018-10-26T22:18:24.196" v="95"/>
        <pc:sldMkLst>
          <pc:docMk/>
          <pc:sldMk cId="2870482583" sldId="280"/>
        </pc:sldMkLst>
      </pc:sldChg>
      <pc:sldChg chg="del">
        <pc:chgData name="Benjamin Payne" userId="S::benpayne@umbc.edu::b61ff11c-ba68-49af-b001-f9f234a6aca3" providerId="AD" clId="Web-{CFBAD95E-1E80-CF02-EEF9-542DD2DC24DB}" dt="2018-10-26T22:15:13.360" v="40"/>
        <pc:sldMkLst>
          <pc:docMk/>
          <pc:sldMk cId="687479494" sldId="281"/>
        </pc:sldMkLst>
      </pc:sldChg>
      <pc:sldChg chg="del">
        <pc:chgData name="Benjamin Payne" userId="S::benpayne@umbc.edu::b61ff11c-ba68-49af-b001-f9f234a6aca3" providerId="AD" clId="Web-{CFBAD95E-1E80-CF02-EEF9-542DD2DC24DB}" dt="2018-10-26T22:14:27.515" v="31"/>
        <pc:sldMkLst>
          <pc:docMk/>
          <pc:sldMk cId="3915717569" sldId="282"/>
        </pc:sldMkLst>
      </pc:sldChg>
      <pc:sldChg chg="del">
        <pc:chgData name="Benjamin Payne" userId="S::benpayne@umbc.edu::b61ff11c-ba68-49af-b001-f9f234a6aca3" providerId="AD" clId="Web-{CFBAD95E-1E80-CF02-EEF9-542DD2DC24DB}" dt="2018-10-26T22:14:52.328" v="36"/>
        <pc:sldMkLst>
          <pc:docMk/>
          <pc:sldMk cId="1316053804" sldId="283"/>
        </pc:sldMkLst>
      </pc:sldChg>
      <pc:sldChg chg="del">
        <pc:chgData name="Benjamin Payne" userId="S::benpayne@umbc.edu::b61ff11c-ba68-49af-b001-f9f234a6aca3" providerId="AD" clId="Web-{CFBAD95E-1E80-CF02-EEF9-542DD2DC24DB}" dt="2018-10-26T22:14:59.782" v="37"/>
        <pc:sldMkLst>
          <pc:docMk/>
          <pc:sldMk cId="709874332" sldId="284"/>
        </pc:sldMkLst>
      </pc:sldChg>
      <pc:sldChg chg="del">
        <pc:chgData name="Benjamin Payne" userId="S::benpayne@umbc.edu::b61ff11c-ba68-49af-b001-f9f234a6aca3" providerId="AD" clId="Web-{CFBAD95E-1E80-CF02-EEF9-542DD2DC24DB}" dt="2018-10-26T22:15:02.438" v="38"/>
        <pc:sldMkLst>
          <pc:docMk/>
          <pc:sldMk cId="3305314408" sldId="285"/>
        </pc:sldMkLst>
      </pc:sldChg>
      <pc:sldChg chg="del">
        <pc:chgData name="Benjamin Payne" userId="S::benpayne@umbc.edu::b61ff11c-ba68-49af-b001-f9f234a6aca3" providerId="AD" clId="Web-{CFBAD95E-1E80-CF02-EEF9-542DD2DC24DB}" dt="2018-10-26T22:15:17.704" v="41"/>
        <pc:sldMkLst>
          <pc:docMk/>
          <pc:sldMk cId="1793106801" sldId="286"/>
        </pc:sldMkLst>
      </pc:sldChg>
      <pc:sldChg chg="del">
        <pc:chgData name="Benjamin Payne" userId="S::benpayne@umbc.edu::b61ff11c-ba68-49af-b001-f9f234a6aca3" providerId="AD" clId="Web-{CFBAD95E-1E80-CF02-EEF9-542DD2DC24DB}" dt="2018-10-26T22:16:19.050" v="62"/>
        <pc:sldMkLst>
          <pc:docMk/>
          <pc:sldMk cId="3220581953" sldId="287"/>
        </pc:sldMkLst>
      </pc:sldChg>
      <pc:sldChg chg="del">
        <pc:chgData name="Benjamin Payne" userId="S::benpayne@umbc.edu::b61ff11c-ba68-49af-b001-f9f234a6aca3" providerId="AD" clId="Web-{CFBAD95E-1E80-CF02-EEF9-542DD2DC24DB}" dt="2018-10-26T22:16:23.973" v="64"/>
        <pc:sldMkLst>
          <pc:docMk/>
          <pc:sldMk cId="1508720486" sldId="288"/>
        </pc:sldMkLst>
      </pc:sldChg>
      <pc:sldChg chg="del">
        <pc:chgData name="Benjamin Payne" userId="S::benpayne@umbc.edu::b61ff11c-ba68-49af-b001-f9f234a6aca3" providerId="AD" clId="Web-{CFBAD95E-1E80-CF02-EEF9-542DD2DC24DB}" dt="2018-10-26T22:16:26.895" v="65"/>
        <pc:sldMkLst>
          <pc:docMk/>
          <pc:sldMk cId="1442927395" sldId="289"/>
        </pc:sldMkLst>
      </pc:sldChg>
      <pc:sldChg chg="del">
        <pc:chgData name="Benjamin Payne" userId="S::benpayne@umbc.edu::b61ff11c-ba68-49af-b001-f9f234a6aca3" providerId="AD" clId="Web-{CFBAD95E-1E80-CF02-EEF9-542DD2DC24DB}" dt="2018-10-26T22:16:29.207" v="66"/>
        <pc:sldMkLst>
          <pc:docMk/>
          <pc:sldMk cId="3579465122" sldId="290"/>
        </pc:sldMkLst>
      </pc:sldChg>
      <pc:sldChg chg="delSp modSp add del">
        <pc:chgData name="Benjamin Payne" userId="S::benpayne@umbc.edu::b61ff11c-ba68-49af-b001-f9f234a6aca3" providerId="AD" clId="Web-{CFBAD95E-1E80-CF02-EEF9-542DD2DC24DB}" dt="2018-10-26T22:57:43.903" v="556"/>
        <pc:sldMkLst>
          <pc:docMk/>
          <pc:sldMk cId="3810760957" sldId="291"/>
        </pc:sldMkLst>
        <pc:spChg chg="mod">
          <ac:chgData name="Benjamin Payne" userId="S::benpayne@umbc.edu::b61ff11c-ba68-49af-b001-f9f234a6aca3" providerId="AD" clId="Web-{CFBAD95E-1E80-CF02-EEF9-542DD2DC24DB}" dt="2018-10-26T22:51:35.747" v="538" actId="20577"/>
          <ac:spMkLst>
            <pc:docMk/>
            <pc:sldMk cId="3810760957" sldId="291"/>
            <ac:spMk id="2" creationId="{4F1CEADA-137B-4338-BC77-14877B7C6D9C}"/>
          </ac:spMkLst>
        </pc:spChg>
        <pc:spChg chg="del">
          <ac:chgData name="Benjamin Payne" userId="S::benpayne@umbc.edu::b61ff11c-ba68-49af-b001-f9f234a6aca3" providerId="AD" clId="Web-{CFBAD95E-1E80-CF02-EEF9-542DD2DC24DB}" dt="2018-10-26T22:57:43.903" v="556"/>
          <ac:spMkLst>
            <pc:docMk/>
            <pc:sldMk cId="3810760957" sldId="291"/>
            <ac:spMk id="6" creationId="{455BD5CB-3467-4AEE-AF4C-40432FF57D10}"/>
          </ac:spMkLst>
        </pc:spChg>
      </pc:sldChg>
      <pc:sldChg chg="del">
        <pc:chgData name="Benjamin Payne" userId="S::benpayne@umbc.edu::b61ff11c-ba68-49af-b001-f9f234a6aca3" providerId="AD" clId="Web-{CFBAD95E-1E80-CF02-EEF9-542DD2DC24DB}" dt="2018-10-26T22:16:06.925" v="56"/>
        <pc:sldMkLst>
          <pc:docMk/>
          <pc:sldMk cId="506731024" sldId="292"/>
        </pc:sldMkLst>
      </pc:sldChg>
      <pc:sldChg chg="del">
        <pc:chgData name="Benjamin Payne" userId="S::benpayne@umbc.edu::b61ff11c-ba68-49af-b001-f9f234a6aca3" providerId="AD" clId="Web-{CFBAD95E-1E80-CF02-EEF9-542DD2DC24DB}" dt="2018-10-26T22:16:30.709" v="67"/>
        <pc:sldMkLst>
          <pc:docMk/>
          <pc:sldMk cId="3668972220" sldId="293"/>
        </pc:sldMkLst>
      </pc:sldChg>
      <pc:sldChg chg="ord">
        <pc:chgData name="Benjamin Payne" userId="S::benpayne@umbc.edu::b61ff11c-ba68-49af-b001-f9f234a6aca3" providerId="AD" clId="Web-{CFBAD95E-1E80-CF02-EEF9-542DD2DC24DB}" dt="2018-10-26T22:58:26.983" v="560"/>
        <pc:sldMkLst>
          <pc:docMk/>
          <pc:sldMk cId="493460726" sldId="294"/>
        </pc:sldMkLst>
      </pc:sldChg>
      <pc:sldChg chg="del">
        <pc:chgData name="Benjamin Payne" userId="S::benpayne@umbc.edu::b61ff11c-ba68-49af-b001-f9f234a6aca3" providerId="AD" clId="Web-{CFBAD95E-1E80-CF02-EEF9-542DD2DC24DB}" dt="2018-10-26T22:17:38.147" v="81"/>
        <pc:sldMkLst>
          <pc:docMk/>
          <pc:sldMk cId="2440936555" sldId="295"/>
        </pc:sldMkLst>
      </pc:sldChg>
      <pc:sldChg chg="del">
        <pc:chgData name="Benjamin Payne" userId="S::benpayne@umbc.edu::b61ff11c-ba68-49af-b001-f9f234a6aca3" providerId="AD" clId="Web-{CFBAD95E-1E80-CF02-EEF9-542DD2DC24DB}" dt="2018-10-26T22:17:49.757" v="87"/>
        <pc:sldMkLst>
          <pc:docMk/>
          <pc:sldMk cId="2549415326" sldId="296"/>
        </pc:sldMkLst>
      </pc:sldChg>
      <pc:sldChg chg="ord">
        <pc:chgData name="Benjamin Payne" userId="S::benpayne@umbc.edu::b61ff11c-ba68-49af-b001-f9f234a6aca3" providerId="AD" clId="Web-{CFBAD95E-1E80-CF02-EEF9-542DD2DC24DB}" dt="2018-10-26T23:20:14.386" v="849"/>
        <pc:sldMkLst>
          <pc:docMk/>
          <pc:sldMk cId="4083283560" sldId="297"/>
        </pc:sldMkLst>
      </pc:sldChg>
      <pc:sldChg chg="modSp ord">
        <pc:chgData name="Benjamin Payne" userId="S::benpayne@umbc.edu::b61ff11c-ba68-49af-b001-f9f234a6aca3" providerId="AD" clId="Web-{CFBAD95E-1E80-CF02-EEF9-542DD2DC24DB}" dt="2018-10-26T23:18:43.929" v="846"/>
        <pc:sldMkLst>
          <pc:docMk/>
          <pc:sldMk cId="3550033117" sldId="298"/>
        </pc:sldMkLst>
        <pc:spChg chg="mod">
          <ac:chgData name="Benjamin Payne" userId="S::benpayne@umbc.edu::b61ff11c-ba68-49af-b001-f9f234a6aca3" providerId="AD" clId="Web-{CFBAD95E-1E80-CF02-EEF9-542DD2DC24DB}" dt="2018-10-26T22:59:04.890" v="572" actId="20577"/>
          <ac:spMkLst>
            <pc:docMk/>
            <pc:sldMk cId="3550033117" sldId="298"/>
            <ac:spMk id="2" creationId="{C7B52A2E-A29D-48C7-AD8A-B1FBFC27095D}"/>
          </ac:spMkLst>
        </pc:spChg>
        <pc:spChg chg="mod">
          <ac:chgData name="Benjamin Payne" userId="S::benpayne@umbc.edu::b61ff11c-ba68-49af-b001-f9f234a6aca3" providerId="AD" clId="Web-{CFBAD95E-1E80-CF02-EEF9-542DD2DC24DB}" dt="2018-10-26T22:51:17.168" v="530" actId="20577"/>
          <ac:spMkLst>
            <pc:docMk/>
            <pc:sldMk cId="3550033117" sldId="298"/>
            <ac:spMk id="3" creationId="{F7F58297-3BE8-455D-A615-B8EC2363B45C}"/>
          </ac:spMkLst>
        </pc:spChg>
      </pc:sldChg>
      <pc:sldChg chg="del">
        <pc:chgData name="Benjamin Payne" userId="S::benpayne@umbc.edu::b61ff11c-ba68-49af-b001-f9f234a6aca3" providerId="AD" clId="Web-{CFBAD95E-1E80-CF02-EEF9-542DD2DC24DB}" dt="2018-10-26T22:15:36.392" v="45"/>
        <pc:sldMkLst>
          <pc:docMk/>
          <pc:sldMk cId="226529201" sldId="299"/>
        </pc:sldMkLst>
      </pc:sldChg>
      <pc:sldChg chg="del">
        <pc:chgData name="Benjamin Payne" userId="S::benpayne@umbc.edu::b61ff11c-ba68-49af-b001-f9f234a6aca3" providerId="AD" clId="Web-{CFBAD95E-1E80-CF02-EEF9-542DD2DC24DB}" dt="2018-10-26T22:15:39.596" v="46"/>
        <pc:sldMkLst>
          <pc:docMk/>
          <pc:sldMk cId="3287480692" sldId="300"/>
        </pc:sldMkLst>
      </pc:sldChg>
      <pc:sldChg chg="del">
        <pc:chgData name="Benjamin Payne" userId="S::benpayne@umbc.edu::b61ff11c-ba68-49af-b001-f9f234a6aca3" providerId="AD" clId="Web-{CFBAD95E-1E80-CF02-EEF9-542DD2DC24DB}" dt="2018-10-26T22:15:41.158" v="47"/>
        <pc:sldMkLst>
          <pc:docMk/>
          <pc:sldMk cId="1625610559" sldId="301"/>
        </pc:sldMkLst>
      </pc:sldChg>
      <pc:sldChg chg="del">
        <pc:chgData name="Benjamin Payne" userId="S::benpayne@umbc.edu::b61ff11c-ba68-49af-b001-f9f234a6aca3" providerId="AD" clId="Web-{CFBAD95E-1E80-CF02-EEF9-542DD2DC24DB}" dt="2018-10-26T22:15:43.268" v="48"/>
        <pc:sldMkLst>
          <pc:docMk/>
          <pc:sldMk cId="4154156185" sldId="302"/>
        </pc:sldMkLst>
      </pc:sldChg>
      <pc:sldChg chg="del">
        <pc:chgData name="Benjamin Payne" userId="S::benpayne@umbc.edu::b61ff11c-ba68-49af-b001-f9f234a6aca3" providerId="AD" clId="Web-{CFBAD95E-1E80-CF02-EEF9-542DD2DC24DB}" dt="2018-10-26T22:15:49.065" v="49"/>
        <pc:sldMkLst>
          <pc:docMk/>
          <pc:sldMk cId="207448203" sldId="303"/>
        </pc:sldMkLst>
      </pc:sldChg>
      <pc:sldChg chg="del">
        <pc:chgData name="Benjamin Payne" userId="S::benpayne@umbc.edu::b61ff11c-ba68-49af-b001-f9f234a6aca3" providerId="AD" clId="Web-{CFBAD95E-1E80-CF02-EEF9-542DD2DC24DB}" dt="2018-10-26T22:15:51.081" v="50"/>
        <pc:sldMkLst>
          <pc:docMk/>
          <pc:sldMk cId="2555946005" sldId="304"/>
        </pc:sldMkLst>
      </pc:sldChg>
      <pc:sldChg chg="del">
        <pc:chgData name="Benjamin Payne" userId="S::benpayne@umbc.edu::b61ff11c-ba68-49af-b001-f9f234a6aca3" providerId="AD" clId="Web-{CFBAD95E-1E80-CF02-EEF9-542DD2DC24DB}" dt="2018-10-26T22:15:53.471" v="51"/>
        <pc:sldMkLst>
          <pc:docMk/>
          <pc:sldMk cId="1139464394" sldId="305"/>
        </pc:sldMkLst>
      </pc:sldChg>
      <pc:sldChg chg="del">
        <pc:chgData name="Benjamin Payne" userId="S::benpayne@umbc.edu::b61ff11c-ba68-49af-b001-f9f234a6aca3" providerId="AD" clId="Web-{CFBAD95E-1E80-CF02-EEF9-542DD2DC24DB}" dt="2018-10-26T22:14:49.875" v="35"/>
        <pc:sldMkLst>
          <pc:docMk/>
          <pc:sldMk cId="2921916629" sldId="306"/>
        </pc:sldMkLst>
      </pc:sldChg>
      <pc:sldChg chg="del">
        <pc:chgData name="Benjamin Payne" userId="S::benpayne@umbc.edu::b61ff11c-ba68-49af-b001-f9f234a6aca3" providerId="AD" clId="Web-{CFBAD95E-1E80-CF02-EEF9-542DD2DC24DB}" dt="2018-10-26T22:14:38.390" v="33"/>
        <pc:sldMkLst>
          <pc:docMk/>
          <pc:sldMk cId="2687368092" sldId="307"/>
        </pc:sldMkLst>
      </pc:sldChg>
      <pc:sldChg chg="del">
        <pc:chgData name="Benjamin Payne" userId="S::benpayne@umbc.edu::b61ff11c-ba68-49af-b001-f9f234a6aca3" providerId="AD" clId="Web-{CFBAD95E-1E80-CF02-EEF9-542DD2DC24DB}" dt="2018-10-26T22:15:58.050" v="52"/>
        <pc:sldMkLst>
          <pc:docMk/>
          <pc:sldMk cId="1204432836" sldId="308"/>
        </pc:sldMkLst>
      </pc:sldChg>
      <pc:sldChg chg="del">
        <pc:chgData name="Benjamin Payne" userId="S::benpayne@umbc.edu::b61ff11c-ba68-49af-b001-f9f234a6aca3" providerId="AD" clId="Web-{CFBAD95E-1E80-CF02-EEF9-542DD2DC24DB}" dt="2018-10-26T22:16:08.534" v="57"/>
        <pc:sldMkLst>
          <pc:docMk/>
          <pc:sldMk cId="3357745213" sldId="309"/>
        </pc:sldMkLst>
      </pc:sldChg>
      <pc:sldChg chg="del">
        <pc:chgData name="Benjamin Payne" userId="S::benpayne@umbc.edu::b61ff11c-ba68-49af-b001-f9f234a6aca3" providerId="AD" clId="Web-{CFBAD95E-1E80-CF02-EEF9-542DD2DC24DB}" dt="2018-10-26T22:17:29.256" v="79"/>
        <pc:sldMkLst>
          <pc:docMk/>
          <pc:sldMk cId="3454123665" sldId="310"/>
        </pc:sldMkLst>
      </pc:sldChg>
      <pc:sldChg chg="del">
        <pc:chgData name="Benjamin Payne" userId="S::benpayne@umbc.edu::b61ff11c-ba68-49af-b001-f9f234a6aca3" providerId="AD" clId="Web-{CFBAD95E-1E80-CF02-EEF9-542DD2DC24DB}" dt="2018-10-26T22:16:11.207" v="58"/>
        <pc:sldMkLst>
          <pc:docMk/>
          <pc:sldMk cId="1968223743" sldId="311"/>
        </pc:sldMkLst>
      </pc:sldChg>
      <pc:sldChg chg="del">
        <pc:chgData name="Benjamin Payne" userId="S::benpayne@umbc.edu::b61ff11c-ba68-49af-b001-f9f234a6aca3" providerId="AD" clId="Web-{CFBAD95E-1E80-CF02-EEF9-542DD2DC24DB}" dt="2018-10-26T22:16:20.691" v="63"/>
        <pc:sldMkLst>
          <pc:docMk/>
          <pc:sldMk cId="4097117966" sldId="312"/>
        </pc:sldMkLst>
      </pc:sldChg>
      <pc:sldChg chg="del">
        <pc:chgData name="Benjamin Payne" userId="S::benpayne@umbc.edu::b61ff11c-ba68-49af-b001-f9f234a6aca3" providerId="AD" clId="Web-{CFBAD95E-1E80-CF02-EEF9-542DD2DC24DB}" dt="2018-10-26T22:18:53.072" v="99"/>
        <pc:sldMkLst>
          <pc:docMk/>
          <pc:sldMk cId="3290346934" sldId="313"/>
        </pc:sldMkLst>
      </pc:sldChg>
      <pc:sldChg chg="del">
        <pc:chgData name="Benjamin Payne" userId="S::benpayne@umbc.edu::b61ff11c-ba68-49af-b001-f9f234a6aca3" providerId="AD" clId="Web-{CFBAD95E-1E80-CF02-EEF9-542DD2DC24DB}" dt="2018-10-26T22:18:50.010" v="98"/>
        <pc:sldMkLst>
          <pc:docMk/>
          <pc:sldMk cId="2122360367" sldId="314"/>
        </pc:sldMkLst>
      </pc:sldChg>
      <pc:sldChg chg="del">
        <pc:chgData name="Benjamin Payne" userId="S::benpayne@umbc.edu::b61ff11c-ba68-49af-b001-f9f234a6aca3" providerId="AD" clId="Web-{CFBAD95E-1E80-CF02-EEF9-542DD2DC24DB}" dt="2018-10-26T22:20:46.108" v="119"/>
        <pc:sldMkLst>
          <pc:docMk/>
          <pc:sldMk cId="2326583233" sldId="315"/>
        </pc:sldMkLst>
      </pc:sldChg>
      <pc:sldChg chg="ord">
        <pc:chgData name="Benjamin Payne" userId="S::benpayne@umbc.edu::b61ff11c-ba68-49af-b001-f9f234a6aca3" providerId="AD" clId="Web-{CFBAD95E-1E80-CF02-EEF9-542DD2DC24DB}" dt="2018-10-26T22:53:50.675" v="545"/>
        <pc:sldMkLst>
          <pc:docMk/>
          <pc:sldMk cId="136157773" sldId="316"/>
        </pc:sldMkLst>
      </pc:sldChg>
      <pc:sldChg chg="del">
        <pc:chgData name="Benjamin Payne" userId="S::benpayne@umbc.edu::b61ff11c-ba68-49af-b001-f9f234a6aca3" providerId="AD" clId="Web-{CFBAD95E-1E80-CF02-EEF9-542DD2DC24DB}" dt="2018-10-26T22:14:24.155" v="30"/>
        <pc:sldMkLst>
          <pc:docMk/>
          <pc:sldMk cId="2495309127" sldId="317"/>
        </pc:sldMkLst>
      </pc:sldChg>
      <pc:sldChg chg="del">
        <pc:chgData name="Benjamin Payne" userId="S::benpayne@umbc.edu::b61ff11c-ba68-49af-b001-f9f234a6aca3" providerId="AD" clId="Web-{CFBAD95E-1E80-CF02-EEF9-542DD2DC24DB}" dt="2018-10-26T22:17:00.021" v="72"/>
        <pc:sldMkLst>
          <pc:docMk/>
          <pc:sldMk cId="2086705026" sldId="318"/>
        </pc:sldMkLst>
      </pc:sldChg>
      <pc:sldChg chg="del">
        <pc:chgData name="Benjamin Payne" userId="S::benpayne@umbc.edu::b61ff11c-ba68-49af-b001-f9f234a6aca3" providerId="AD" clId="Web-{CFBAD95E-1E80-CF02-EEF9-542DD2DC24DB}" dt="2018-10-26T22:17:02.052" v="73"/>
        <pc:sldMkLst>
          <pc:docMk/>
          <pc:sldMk cId="3076881682" sldId="319"/>
        </pc:sldMkLst>
      </pc:sldChg>
      <pc:sldChg chg="del">
        <pc:chgData name="Benjamin Payne" userId="S::benpayne@umbc.edu::b61ff11c-ba68-49af-b001-f9f234a6aca3" providerId="AD" clId="Web-{CFBAD95E-1E80-CF02-EEF9-542DD2DC24DB}" dt="2018-10-26T22:17:03.912" v="74"/>
        <pc:sldMkLst>
          <pc:docMk/>
          <pc:sldMk cId="1261935416" sldId="320"/>
        </pc:sldMkLst>
      </pc:sldChg>
      <pc:sldChg chg="del">
        <pc:chgData name="Benjamin Payne" userId="S::benpayne@umbc.edu::b61ff11c-ba68-49af-b001-f9f234a6aca3" providerId="AD" clId="Web-{CFBAD95E-1E80-CF02-EEF9-542DD2DC24DB}" dt="2018-10-26T22:17:05.318" v="75"/>
        <pc:sldMkLst>
          <pc:docMk/>
          <pc:sldMk cId="3807539700" sldId="321"/>
        </pc:sldMkLst>
      </pc:sldChg>
      <pc:sldChg chg="del">
        <pc:chgData name="Benjamin Payne" userId="S::benpayne@umbc.edu::b61ff11c-ba68-49af-b001-f9f234a6aca3" providerId="AD" clId="Web-{CFBAD95E-1E80-CF02-EEF9-542DD2DC24DB}" dt="2018-10-26T22:17:07.318" v="76"/>
        <pc:sldMkLst>
          <pc:docMk/>
          <pc:sldMk cId="1669955701" sldId="322"/>
        </pc:sldMkLst>
      </pc:sldChg>
      <pc:sldChg chg="del">
        <pc:chgData name="Benjamin Payne" userId="S::benpayne@umbc.edu::b61ff11c-ba68-49af-b001-f9f234a6aca3" providerId="AD" clId="Web-{CFBAD95E-1E80-CF02-EEF9-542DD2DC24DB}" dt="2018-10-26T22:17:09.162" v="77"/>
        <pc:sldMkLst>
          <pc:docMk/>
          <pc:sldMk cId="1147853701" sldId="323"/>
        </pc:sldMkLst>
      </pc:sldChg>
      <pc:sldChg chg="del">
        <pc:chgData name="Benjamin Payne" userId="S::benpayne@umbc.edu::b61ff11c-ba68-49af-b001-f9f234a6aca3" providerId="AD" clId="Web-{CFBAD95E-1E80-CF02-EEF9-542DD2DC24DB}" dt="2018-10-26T22:17:11.521" v="78"/>
        <pc:sldMkLst>
          <pc:docMk/>
          <pc:sldMk cId="910917499" sldId="324"/>
        </pc:sldMkLst>
      </pc:sldChg>
      <pc:sldChg chg="del">
        <pc:chgData name="Benjamin Payne" userId="S::benpayne@umbc.edu::b61ff11c-ba68-49af-b001-f9f234a6aca3" providerId="AD" clId="Web-{CFBAD95E-1E80-CF02-EEF9-542DD2DC24DB}" dt="2018-10-26T22:16:15.082" v="60"/>
        <pc:sldMkLst>
          <pc:docMk/>
          <pc:sldMk cId="3295623689" sldId="327"/>
        </pc:sldMkLst>
      </pc:sldChg>
      <pc:sldChg chg="del">
        <pc:chgData name="Benjamin Payne" userId="S::benpayne@umbc.edu::b61ff11c-ba68-49af-b001-f9f234a6aca3" providerId="AD" clId="Web-{CFBAD95E-1E80-CF02-EEF9-542DD2DC24DB}" dt="2018-10-26T22:16:13.347" v="59"/>
        <pc:sldMkLst>
          <pc:docMk/>
          <pc:sldMk cId="404273786" sldId="328"/>
        </pc:sldMkLst>
      </pc:sldChg>
      <pc:sldChg chg="del">
        <pc:chgData name="Benjamin Payne" userId="S::benpayne@umbc.edu::b61ff11c-ba68-49af-b001-f9f234a6aca3" providerId="AD" clId="Web-{CFBAD95E-1E80-CF02-EEF9-542DD2DC24DB}" dt="2018-10-26T22:16:16.878" v="61"/>
        <pc:sldMkLst>
          <pc:docMk/>
          <pc:sldMk cId="1094645322" sldId="329"/>
        </pc:sldMkLst>
      </pc:sldChg>
      <pc:sldChg chg="ord">
        <pc:chgData name="Benjamin Payne" userId="S::benpayne@umbc.edu::b61ff11c-ba68-49af-b001-f9f234a6aca3" providerId="AD" clId="Web-{CFBAD95E-1E80-CF02-EEF9-542DD2DC24DB}" dt="2018-10-26T22:58:26.983" v="559"/>
        <pc:sldMkLst>
          <pc:docMk/>
          <pc:sldMk cId="4129943943" sldId="330"/>
        </pc:sldMkLst>
      </pc:sldChg>
      <pc:sldChg chg="del">
        <pc:chgData name="Benjamin Payne" userId="S::benpayne@umbc.edu::b61ff11c-ba68-49af-b001-f9f234a6aca3" providerId="AD" clId="Web-{CFBAD95E-1E80-CF02-EEF9-542DD2DC24DB}" dt="2018-10-26T22:17:36.335" v="80"/>
        <pc:sldMkLst>
          <pc:docMk/>
          <pc:sldMk cId="1313687620" sldId="331"/>
        </pc:sldMkLst>
      </pc:sldChg>
      <pc:sldChg chg="del">
        <pc:chgData name="Benjamin Payne" userId="S::benpayne@umbc.edu::b61ff11c-ba68-49af-b001-f9f234a6aca3" providerId="AD" clId="Web-{CFBAD95E-1E80-CF02-EEF9-542DD2DC24DB}" dt="2018-10-26T22:17:51.929" v="88"/>
        <pc:sldMkLst>
          <pc:docMk/>
          <pc:sldMk cId="3084333783" sldId="332"/>
        </pc:sldMkLst>
      </pc:sldChg>
      <pc:sldChg chg="del">
        <pc:chgData name="Benjamin Payne" userId="S::benpayne@umbc.edu::b61ff11c-ba68-49af-b001-f9f234a6aca3" providerId="AD" clId="Web-{CFBAD95E-1E80-CF02-EEF9-542DD2DC24DB}" dt="2018-10-26T22:17:47.710" v="86"/>
        <pc:sldMkLst>
          <pc:docMk/>
          <pc:sldMk cId="796337925" sldId="333"/>
        </pc:sldMkLst>
      </pc:sldChg>
      <pc:sldChg chg="del">
        <pc:chgData name="Benjamin Payne" userId="S::benpayne@umbc.edu::b61ff11c-ba68-49af-b001-f9f234a6aca3" providerId="AD" clId="Web-{CFBAD95E-1E80-CF02-EEF9-542DD2DC24DB}" dt="2018-10-26T22:17:53.632" v="89"/>
        <pc:sldMkLst>
          <pc:docMk/>
          <pc:sldMk cId="2638146016" sldId="334"/>
        </pc:sldMkLst>
      </pc:sldChg>
      <pc:sldChg chg="modSp ord">
        <pc:chgData name="Benjamin Payne" userId="S::benpayne@umbc.edu::b61ff11c-ba68-49af-b001-f9f234a6aca3" providerId="AD" clId="Web-{CFBAD95E-1E80-CF02-EEF9-542DD2DC24DB}" dt="2018-10-26T22:54:06.238" v="546"/>
        <pc:sldMkLst>
          <pc:docMk/>
          <pc:sldMk cId="1477809100" sldId="335"/>
        </pc:sldMkLst>
        <pc:spChg chg="mod">
          <ac:chgData name="Benjamin Payne" userId="S::benpayne@umbc.edu::b61ff11c-ba68-49af-b001-f9f234a6aca3" providerId="AD" clId="Web-{CFBAD95E-1E80-CF02-EEF9-542DD2DC24DB}" dt="2018-10-26T22:14:18.061" v="28" actId="20577"/>
          <ac:spMkLst>
            <pc:docMk/>
            <pc:sldMk cId="1477809100" sldId="335"/>
            <ac:spMk id="3" creationId="{69AE9F06-2B32-4BBD-AF32-9031562AC8CB}"/>
          </ac:spMkLst>
        </pc:spChg>
      </pc:sldChg>
      <pc:sldChg chg="del">
        <pc:chgData name="Benjamin Payne" userId="S::benpayne@umbc.edu::b61ff11c-ba68-49af-b001-f9f234a6aca3" providerId="AD" clId="Web-{CFBAD95E-1E80-CF02-EEF9-542DD2DC24DB}" dt="2018-10-26T22:18:08.727" v="93"/>
        <pc:sldMkLst>
          <pc:docMk/>
          <pc:sldMk cId="4212562555" sldId="336"/>
        </pc:sldMkLst>
      </pc:sldChg>
      <pc:sldChg chg="del">
        <pc:chgData name="Benjamin Payne" userId="S::benpayne@umbc.edu::b61ff11c-ba68-49af-b001-f9f234a6aca3" providerId="AD" clId="Web-{CFBAD95E-1E80-CF02-EEF9-542DD2DC24DB}" dt="2018-10-26T22:17:39.897" v="82"/>
        <pc:sldMkLst>
          <pc:docMk/>
          <pc:sldMk cId="1746825333" sldId="337"/>
        </pc:sldMkLst>
      </pc:sldChg>
      <pc:sldChg chg="del">
        <pc:chgData name="Benjamin Payne" userId="S::benpayne@umbc.edu::b61ff11c-ba68-49af-b001-f9f234a6aca3" providerId="AD" clId="Web-{CFBAD95E-1E80-CF02-EEF9-542DD2DC24DB}" dt="2018-10-26T22:17:41.538" v="83"/>
        <pc:sldMkLst>
          <pc:docMk/>
          <pc:sldMk cId="3316935388" sldId="338"/>
        </pc:sldMkLst>
      </pc:sldChg>
      <pc:sldChg chg="del">
        <pc:chgData name="Benjamin Payne" userId="S::benpayne@umbc.edu::b61ff11c-ba68-49af-b001-f9f234a6aca3" providerId="AD" clId="Web-{CFBAD95E-1E80-CF02-EEF9-542DD2DC24DB}" dt="2018-10-26T22:17:43.304" v="84"/>
        <pc:sldMkLst>
          <pc:docMk/>
          <pc:sldMk cId="2888850214" sldId="339"/>
        </pc:sldMkLst>
      </pc:sldChg>
      <pc:sldChg chg="del">
        <pc:chgData name="Benjamin Payne" userId="S::benpayne@umbc.edu::b61ff11c-ba68-49af-b001-f9f234a6aca3" providerId="AD" clId="Web-{CFBAD95E-1E80-CF02-EEF9-542DD2DC24DB}" dt="2018-10-26T22:17:45.288" v="85"/>
        <pc:sldMkLst>
          <pc:docMk/>
          <pc:sldMk cId="260006571" sldId="340"/>
        </pc:sldMkLst>
      </pc:sldChg>
      <pc:sldChg chg="del">
        <pc:chgData name="Benjamin Payne" userId="S::benpayne@umbc.edu::b61ff11c-ba68-49af-b001-f9f234a6aca3" providerId="AD" clId="Web-{CFBAD95E-1E80-CF02-EEF9-542DD2DC24DB}" dt="2018-10-26T22:19:01.213" v="101"/>
        <pc:sldMkLst>
          <pc:docMk/>
          <pc:sldMk cId="3219823358" sldId="341"/>
        </pc:sldMkLst>
      </pc:sldChg>
      <pc:sldChg chg="del">
        <pc:chgData name="Benjamin Payne" userId="S::benpayne@umbc.edu::b61ff11c-ba68-49af-b001-f9f234a6aca3" providerId="AD" clId="Web-{CFBAD95E-1E80-CF02-EEF9-542DD2DC24DB}" dt="2018-10-26T22:19:42.152" v="102"/>
        <pc:sldMkLst>
          <pc:docMk/>
          <pc:sldMk cId="3757567187" sldId="342"/>
        </pc:sldMkLst>
      </pc:sldChg>
      <pc:sldChg chg="del">
        <pc:chgData name="Benjamin Payne" userId="S::benpayne@umbc.edu::b61ff11c-ba68-49af-b001-f9f234a6aca3" providerId="AD" clId="Web-{CFBAD95E-1E80-CF02-EEF9-542DD2DC24DB}" dt="2018-10-26T22:19:45.559" v="103"/>
        <pc:sldMkLst>
          <pc:docMk/>
          <pc:sldMk cId="3101379864" sldId="343"/>
        </pc:sldMkLst>
      </pc:sldChg>
      <pc:sldChg chg="del">
        <pc:chgData name="Benjamin Payne" userId="S::benpayne@umbc.edu::b61ff11c-ba68-49af-b001-f9f234a6aca3" providerId="AD" clId="Web-{CFBAD95E-1E80-CF02-EEF9-542DD2DC24DB}" dt="2018-10-26T22:19:48.074" v="104"/>
        <pc:sldMkLst>
          <pc:docMk/>
          <pc:sldMk cId="1085179366" sldId="344"/>
        </pc:sldMkLst>
      </pc:sldChg>
      <pc:sldChg chg="del">
        <pc:chgData name="Benjamin Payne" userId="S::benpayne@umbc.edu::b61ff11c-ba68-49af-b001-f9f234a6aca3" providerId="AD" clId="Web-{CFBAD95E-1E80-CF02-EEF9-542DD2DC24DB}" dt="2018-10-26T22:19:49.621" v="105"/>
        <pc:sldMkLst>
          <pc:docMk/>
          <pc:sldMk cId="3253756161" sldId="345"/>
        </pc:sldMkLst>
      </pc:sldChg>
      <pc:sldChg chg="del">
        <pc:chgData name="Benjamin Payne" userId="S::benpayne@umbc.edu::b61ff11c-ba68-49af-b001-f9f234a6aca3" providerId="AD" clId="Web-{CFBAD95E-1E80-CF02-EEF9-542DD2DC24DB}" dt="2018-10-26T22:19:54.090" v="106"/>
        <pc:sldMkLst>
          <pc:docMk/>
          <pc:sldMk cId="1908774571" sldId="346"/>
        </pc:sldMkLst>
      </pc:sldChg>
      <pc:sldChg chg="del">
        <pc:chgData name="Benjamin Payne" userId="S::benpayne@umbc.edu::b61ff11c-ba68-49af-b001-f9f234a6aca3" providerId="AD" clId="Web-{CFBAD95E-1E80-CF02-EEF9-542DD2DC24DB}" dt="2018-10-26T22:19:57.122" v="107"/>
        <pc:sldMkLst>
          <pc:docMk/>
          <pc:sldMk cId="1615656549" sldId="347"/>
        </pc:sldMkLst>
      </pc:sldChg>
      <pc:sldChg chg="del">
        <pc:chgData name="Benjamin Payne" userId="S::benpayne@umbc.edu::b61ff11c-ba68-49af-b001-f9f234a6aca3" providerId="AD" clId="Web-{CFBAD95E-1E80-CF02-EEF9-542DD2DC24DB}" dt="2018-10-26T22:20:04.638" v="109"/>
        <pc:sldMkLst>
          <pc:docMk/>
          <pc:sldMk cId="956550851" sldId="348"/>
        </pc:sldMkLst>
      </pc:sldChg>
      <pc:sldChg chg="del">
        <pc:chgData name="Benjamin Payne" userId="S::benpayne@umbc.edu::b61ff11c-ba68-49af-b001-f9f234a6aca3" providerId="AD" clId="Web-{CFBAD95E-1E80-CF02-EEF9-542DD2DC24DB}" dt="2018-10-26T22:20:00.700" v="108"/>
        <pc:sldMkLst>
          <pc:docMk/>
          <pc:sldMk cId="1663032162" sldId="349"/>
        </pc:sldMkLst>
      </pc:sldChg>
      <pc:sldChg chg="del">
        <pc:chgData name="Benjamin Payne" userId="S::benpayne@umbc.edu::b61ff11c-ba68-49af-b001-f9f234a6aca3" providerId="AD" clId="Web-{CFBAD95E-1E80-CF02-EEF9-542DD2DC24DB}" dt="2018-10-26T22:20:12.575" v="110"/>
        <pc:sldMkLst>
          <pc:docMk/>
          <pc:sldMk cId="934832995" sldId="350"/>
        </pc:sldMkLst>
      </pc:sldChg>
      <pc:sldChg chg="del">
        <pc:chgData name="Benjamin Payne" userId="S::benpayne@umbc.edu::b61ff11c-ba68-49af-b001-f9f234a6aca3" providerId="AD" clId="Web-{CFBAD95E-1E80-CF02-EEF9-542DD2DC24DB}" dt="2018-10-26T22:20:16.341" v="111"/>
        <pc:sldMkLst>
          <pc:docMk/>
          <pc:sldMk cId="2359995533" sldId="351"/>
        </pc:sldMkLst>
      </pc:sldChg>
      <pc:sldChg chg="del">
        <pc:chgData name="Benjamin Payne" userId="S::benpayne@umbc.edu::b61ff11c-ba68-49af-b001-f9f234a6aca3" providerId="AD" clId="Web-{CFBAD95E-1E80-CF02-EEF9-542DD2DC24DB}" dt="2018-10-26T22:20:36.826" v="114"/>
        <pc:sldMkLst>
          <pc:docMk/>
          <pc:sldMk cId="192766540" sldId="352"/>
        </pc:sldMkLst>
      </pc:sldChg>
      <pc:sldChg chg="del">
        <pc:chgData name="Benjamin Payne" userId="S::benpayne@umbc.edu::b61ff11c-ba68-49af-b001-f9f234a6aca3" providerId="AD" clId="Web-{CFBAD95E-1E80-CF02-EEF9-542DD2DC24DB}" dt="2018-10-26T22:20:29.029" v="112"/>
        <pc:sldMkLst>
          <pc:docMk/>
          <pc:sldMk cId="3450001560" sldId="353"/>
        </pc:sldMkLst>
      </pc:sldChg>
      <pc:sldChg chg="del">
        <pc:chgData name="Benjamin Payne" userId="S::benpayne@umbc.edu::b61ff11c-ba68-49af-b001-f9f234a6aca3" providerId="AD" clId="Web-{CFBAD95E-1E80-CF02-EEF9-542DD2DC24DB}" dt="2018-10-26T22:20:33.374" v="113"/>
        <pc:sldMkLst>
          <pc:docMk/>
          <pc:sldMk cId="2774899562" sldId="354"/>
        </pc:sldMkLst>
      </pc:sldChg>
      <pc:sldChg chg="del">
        <pc:chgData name="Benjamin Payne" userId="S::benpayne@umbc.edu::b61ff11c-ba68-49af-b001-f9f234a6aca3" providerId="AD" clId="Web-{CFBAD95E-1E80-CF02-EEF9-542DD2DC24DB}" dt="2018-10-26T22:20:38.858" v="115"/>
        <pc:sldMkLst>
          <pc:docMk/>
          <pc:sldMk cId="246957130" sldId="355"/>
        </pc:sldMkLst>
      </pc:sldChg>
      <pc:sldChg chg="del">
        <pc:chgData name="Benjamin Payne" userId="S::benpayne@umbc.edu::b61ff11c-ba68-49af-b001-f9f234a6aca3" providerId="AD" clId="Web-{CFBAD95E-1E80-CF02-EEF9-542DD2DC24DB}" dt="2018-10-26T22:20:40.608" v="116"/>
        <pc:sldMkLst>
          <pc:docMk/>
          <pc:sldMk cId="2503657456" sldId="356"/>
        </pc:sldMkLst>
      </pc:sldChg>
      <pc:sldChg chg="del">
        <pc:chgData name="Benjamin Payne" userId="S::benpayne@umbc.edu::b61ff11c-ba68-49af-b001-f9f234a6aca3" providerId="AD" clId="Web-{CFBAD95E-1E80-CF02-EEF9-542DD2DC24DB}" dt="2018-10-26T22:20:42.280" v="117"/>
        <pc:sldMkLst>
          <pc:docMk/>
          <pc:sldMk cId="535125779" sldId="357"/>
        </pc:sldMkLst>
      </pc:sldChg>
      <pc:sldChg chg="del">
        <pc:chgData name="Benjamin Payne" userId="S::benpayne@umbc.edu::b61ff11c-ba68-49af-b001-f9f234a6aca3" providerId="AD" clId="Web-{CFBAD95E-1E80-CF02-EEF9-542DD2DC24DB}" dt="2018-10-26T22:20:44.405" v="118"/>
        <pc:sldMkLst>
          <pc:docMk/>
          <pc:sldMk cId="3533663573" sldId="358"/>
        </pc:sldMkLst>
      </pc:sldChg>
      <pc:sldChg chg="del">
        <pc:chgData name="Benjamin Payne" userId="S::benpayne@umbc.edu::b61ff11c-ba68-49af-b001-f9f234a6aca3" providerId="AD" clId="Web-{CFBAD95E-1E80-CF02-EEF9-542DD2DC24DB}" dt="2018-10-26T22:20:49.139" v="120"/>
        <pc:sldMkLst>
          <pc:docMk/>
          <pc:sldMk cId="1489697798" sldId="359"/>
        </pc:sldMkLst>
      </pc:sldChg>
      <pc:sldChg chg="del">
        <pc:chgData name="Benjamin Payne" userId="S::benpayne@umbc.edu::b61ff11c-ba68-49af-b001-f9f234a6aca3" providerId="AD" clId="Web-{CFBAD95E-1E80-CF02-EEF9-542DD2DC24DB}" dt="2018-10-26T22:20:51.827" v="121"/>
        <pc:sldMkLst>
          <pc:docMk/>
          <pc:sldMk cId="2454075944" sldId="360"/>
        </pc:sldMkLst>
      </pc:sldChg>
      <pc:sldChg chg="add del">
        <pc:chgData name="Benjamin Payne" userId="S::benpayne@umbc.edu::b61ff11c-ba68-49af-b001-f9f234a6aca3" providerId="AD" clId="Web-{CFBAD95E-1E80-CF02-EEF9-542DD2DC24DB}" dt="2018-10-26T22:21:09.172" v="123"/>
        <pc:sldMkLst>
          <pc:docMk/>
          <pc:sldMk cId="3843354079" sldId="364"/>
        </pc:sldMkLst>
      </pc:sldChg>
      <pc:sldChg chg="del">
        <pc:chgData name="Benjamin Payne" userId="S::benpayne@umbc.edu::b61ff11c-ba68-49af-b001-f9f234a6aca3" providerId="AD" clId="Web-{CFBAD95E-1E80-CF02-EEF9-542DD2DC24DB}" dt="2018-10-26T22:21:15.437" v="124"/>
        <pc:sldMkLst>
          <pc:docMk/>
          <pc:sldMk cId="3782294148" sldId="366"/>
        </pc:sldMkLst>
      </pc:sldChg>
      <pc:sldChg chg="del">
        <pc:chgData name="Benjamin Payne" userId="S::benpayne@umbc.edu::b61ff11c-ba68-49af-b001-f9f234a6aca3" providerId="AD" clId="Web-{CFBAD95E-1E80-CF02-EEF9-542DD2DC24DB}" dt="2018-10-26T22:21:18.156" v="125"/>
        <pc:sldMkLst>
          <pc:docMk/>
          <pc:sldMk cId="175777809" sldId="367"/>
        </pc:sldMkLst>
      </pc:sldChg>
      <pc:sldChg chg="del">
        <pc:chgData name="Benjamin Payne" userId="S::benpayne@umbc.edu::b61ff11c-ba68-49af-b001-f9f234a6aca3" providerId="AD" clId="Web-{CFBAD95E-1E80-CF02-EEF9-542DD2DC24DB}" dt="2018-10-26T22:21:23.281" v="126"/>
        <pc:sldMkLst>
          <pc:docMk/>
          <pc:sldMk cId="3116966358" sldId="369"/>
        </pc:sldMkLst>
      </pc:sldChg>
      <pc:sldChg chg="del">
        <pc:chgData name="Benjamin Payne" userId="S::benpayne@umbc.edu::b61ff11c-ba68-49af-b001-f9f234a6aca3" providerId="AD" clId="Web-{CFBAD95E-1E80-CF02-EEF9-542DD2DC24DB}" dt="2018-10-26T22:21:25.219" v="127"/>
        <pc:sldMkLst>
          <pc:docMk/>
          <pc:sldMk cId="3137592858" sldId="370"/>
        </pc:sldMkLst>
      </pc:sldChg>
      <pc:sldChg chg="del">
        <pc:chgData name="Benjamin Payne" userId="S::benpayne@umbc.edu::b61ff11c-ba68-49af-b001-f9f234a6aca3" providerId="AD" clId="Web-{CFBAD95E-1E80-CF02-EEF9-542DD2DC24DB}" dt="2018-10-26T22:21:26.891" v="128"/>
        <pc:sldMkLst>
          <pc:docMk/>
          <pc:sldMk cId="1422607276" sldId="371"/>
        </pc:sldMkLst>
      </pc:sldChg>
      <pc:sldChg chg="del">
        <pc:chgData name="Benjamin Payne" userId="S::benpayne@umbc.edu::b61ff11c-ba68-49af-b001-f9f234a6aca3" providerId="AD" clId="Web-{CFBAD95E-1E80-CF02-EEF9-542DD2DC24DB}" dt="2018-10-26T22:21:32.688" v="129"/>
        <pc:sldMkLst>
          <pc:docMk/>
          <pc:sldMk cId="697721883" sldId="372"/>
        </pc:sldMkLst>
      </pc:sldChg>
      <pc:sldChg chg="del">
        <pc:chgData name="Benjamin Payne" userId="S::benpayne@umbc.edu::b61ff11c-ba68-49af-b001-f9f234a6aca3" providerId="AD" clId="Web-{CFBAD95E-1E80-CF02-EEF9-542DD2DC24DB}" dt="2018-10-26T22:21:34.313" v="130"/>
        <pc:sldMkLst>
          <pc:docMk/>
          <pc:sldMk cId="4147500457" sldId="373"/>
        </pc:sldMkLst>
      </pc:sldChg>
      <pc:sldChg chg="del">
        <pc:chgData name="Benjamin Payne" userId="S::benpayne@umbc.edu::b61ff11c-ba68-49af-b001-f9f234a6aca3" providerId="AD" clId="Web-{CFBAD95E-1E80-CF02-EEF9-542DD2DC24DB}" dt="2018-10-26T22:21:38.298" v="131"/>
        <pc:sldMkLst>
          <pc:docMk/>
          <pc:sldMk cId="4100303869" sldId="374"/>
        </pc:sldMkLst>
      </pc:sldChg>
      <pc:sldChg chg="del">
        <pc:chgData name="Benjamin Payne" userId="S::benpayne@umbc.edu::b61ff11c-ba68-49af-b001-f9f234a6aca3" providerId="AD" clId="Web-{CFBAD95E-1E80-CF02-EEF9-542DD2DC24DB}" dt="2018-10-26T22:21:40.501" v="132"/>
        <pc:sldMkLst>
          <pc:docMk/>
          <pc:sldMk cId="1871863766" sldId="375"/>
        </pc:sldMkLst>
      </pc:sldChg>
      <pc:sldChg chg="del">
        <pc:chgData name="Benjamin Payne" userId="S::benpayne@umbc.edu::b61ff11c-ba68-49af-b001-f9f234a6aca3" providerId="AD" clId="Web-{CFBAD95E-1E80-CF02-EEF9-542DD2DC24DB}" dt="2018-10-26T22:21:42.173" v="133"/>
        <pc:sldMkLst>
          <pc:docMk/>
          <pc:sldMk cId="921283815" sldId="376"/>
        </pc:sldMkLst>
      </pc:sldChg>
      <pc:sldChg chg="del">
        <pc:chgData name="Benjamin Payne" userId="S::benpayne@umbc.edu::b61ff11c-ba68-49af-b001-f9f234a6aca3" providerId="AD" clId="Web-{CFBAD95E-1E80-CF02-EEF9-542DD2DC24DB}" dt="2018-10-26T22:21:44.126" v="134"/>
        <pc:sldMkLst>
          <pc:docMk/>
          <pc:sldMk cId="806741789" sldId="377"/>
        </pc:sldMkLst>
      </pc:sldChg>
      <pc:sldChg chg="del">
        <pc:chgData name="Benjamin Payne" userId="S::benpayne@umbc.edu::b61ff11c-ba68-49af-b001-f9f234a6aca3" providerId="AD" clId="Web-{CFBAD95E-1E80-CF02-EEF9-542DD2DC24DB}" dt="2018-10-26T22:21:46.689" v="135"/>
        <pc:sldMkLst>
          <pc:docMk/>
          <pc:sldMk cId="4288490092" sldId="378"/>
        </pc:sldMkLst>
      </pc:sldChg>
      <pc:sldChg chg="del">
        <pc:chgData name="Benjamin Payne" userId="S::benpayne@umbc.edu::b61ff11c-ba68-49af-b001-f9f234a6aca3" providerId="AD" clId="Web-{CFBAD95E-1E80-CF02-EEF9-542DD2DC24DB}" dt="2018-10-26T22:21:49.189" v="136"/>
        <pc:sldMkLst>
          <pc:docMk/>
          <pc:sldMk cId="3229037846" sldId="379"/>
        </pc:sldMkLst>
      </pc:sldChg>
      <pc:sldChg chg="del">
        <pc:chgData name="Benjamin Payne" userId="S::benpayne@umbc.edu::b61ff11c-ba68-49af-b001-f9f234a6aca3" providerId="AD" clId="Web-{CFBAD95E-1E80-CF02-EEF9-542DD2DC24DB}" dt="2018-10-26T22:21:56.033" v="137"/>
        <pc:sldMkLst>
          <pc:docMk/>
          <pc:sldMk cId="2708270228" sldId="380"/>
        </pc:sldMkLst>
      </pc:sldChg>
      <pc:sldChg chg="del">
        <pc:chgData name="Benjamin Payne" userId="S::benpayne@umbc.edu::b61ff11c-ba68-49af-b001-f9f234a6aca3" providerId="AD" clId="Web-{CFBAD95E-1E80-CF02-EEF9-542DD2DC24DB}" dt="2018-10-26T22:22:00.142" v="138"/>
        <pc:sldMkLst>
          <pc:docMk/>
          <pc:sldMk cId="1149162372" sldId="381"/>
        </pc:sldMkLst>
      </pc:sldChg>
      <pc:sldChg chg="del">
        <pc:chgData name="Benjamin Payne" userId="S::benpayne@umbc.edu::b61ff11c-ba68-49af-b001-f9f234a6aca3" providerId="AD" clId="Web-{CFBAD95E-1E80-CF02-EEF9-542DD2DC24DB}" dt="2018-10-26T22:22:04.674" v="139"/>
        <pc:sldMkLst>
          <pc:docMk/>
          <pc:sldMk cId="3500893995" sldId="382"/>
        </pc:sldMkLst>
      </pc:sldChg>
      <pc:sldChg chg="del">
        <pc:chgData name="Benjamin Payne" userId="S::benpayne@umbc.edu::b61ff11c-ba68-49af-b001-f9f234a6aca3" providerId="AD" clId="Web-{CFBAD95E-1E80-CF02-EEF9-542DD2DC24DB}" dt="2018-10-26T22:22:07.549" v="140"/>
        <pc:sldMkLst>
          <pc:docMk/>
          <pc:sldMk cId="1474917278" sldId="383"/>
        </pc:sldMkLst>
      </pc:sldChg>
      <pc:sldChg chg="del">
        <pc:chgData name="Benjamin Payne" userId="S::benpayne@umbc.edu::b61ff11c-ba68-49af-b001-f9f234a6aca3" providerId="AD" clId="Web-{CFBAD95E-1E80-CF02-EEF9-542DD2DC24DB}" dt="2018-10-26T22:22:13.174" v="141"/>
        <pc:sldMkLst>
          <pc:docMk/>
          <pc:sldMk cId="1392329289" sldId="384"/>
        </pc:sldMkLst>
      </pc:sldChg>
      <pc:sldChg chg="del">
        <pc:chgData name="Benjamin Payne" userId="S::benpayne@umbc.edu::b61ff11c-ba68-49af-b001-f9f234a6aca3" providerId="AD" clId="Web-{CFBAD95E-1E80-CF02-EEF9-542DD2DC24DB}" dt="2018-10-26T22:22:14.877" v="142"/>
        <pc:sldMkLst>
          <pc:docMk/>
          <pc:sldMk cId="1706050939" sldId="385"/>
        </pc:sldMkLst>
      </pc:sldChg>
      <pc:sldChg chg="del">
        <pc:chgData name="Benjamin Payne" userId="S::benpayne@umbc.edu::b61ff11c-ba68-49af-b001-f9f234a6aca3" providerId="AD" clId="Web-{CFBAD95E-1E80-CF02-EEF9-542DD2DC24DB}" dt="2018-10-26T22:22:17.049" v="143"/>
        <pc:sldMkLst>
          <pc:docMk/>
          <pc:sldMk cId="3067897913" sldId="386"/>
        </pc:sldMkLst>
      </pc:sldChg>
      <pc:sldChg chg="del">
        <pc:chgData name="Benjamin Payne" userId="S::benpayne@umbc.edu::b61ff11c-ba68-49af-b001-f9f234a6aca3" providerId="AD" clId="Web-{CFBAD95E-1E80-CF02-EEF9-542DD2DC24DB}" dt="2018-10-26T22:22:39.003" v="145"/>
        <pc:sldMkLst>
          <pc:docMk/>
          <pc:sldMk cId="307032989" sldId="387"/>
        </pc:sldMkLst>
      </pc:sldChg>
      <pc:sldChg chg="del">
        <pc:chgData name="Benjamin Payne" userId="S::benpayne@umbc.edu::b61ff11c-ba68-49af-b001-f9f234a6aca3" providerId="AD" clId="Web-{CFBAD95E-1E80-CF02-EEF9-542DD2DC24DB}" dt="2018-10-26T22:22:41.925" v="146"/>
        <pc:sldMkLst>
          <pc:docMk/>
          <pc:sldMk cId="4121269406" sldId="388"/>
        </pc:sldMkLst>
      </pc:sldChg>
      <pc:sldChg chg="del">
        <pc:chgData name="Benjamin Payne" userId="S::benpayne@umbc.edu::b61ff11c-ba68-49af-b001-f9f234a6aca3" providerId="AD" clId="Web-{CFBAD95E-1E80-CF02-EEF9-542DD2DC24DB}" dt="2018-10-26T22:22:44.785" v="147"/>
        <pc:sldMkLst>
          <pc:docMk/>
          <pc:sldMk cId="587328085" sldId="389"/>
        </pc:sldMkLst>
      </pc:sldChg>
      <pc:sldChg chg="del">
        <pc:chgData name="Benjamin Payne" userId="S::benpayne@umbc.edu::b61ff11c-ba68-49af-b001-f9f234a6aca3" providerId="AD" clId="Web-{CFBAD95E-1E80-CF02-EEF9-542DD2DC24DB}" dt="2018-10-26T22:22:47.082" v="148"/>
        <pc:sldMkLst>
          <pc:docMk/>
          <pc:sldMk cId="108173298" sldId="390"/>
        </pc:sldMkLst>
      </pc:sldChg>
      <pc:sldChg chg="del">
        <pc:chgData name="Benjamin Payne" userId="S::benpayne@umbc.edu::b61ff11c-ba68-49af-b001-f9f234a6aca3" providerId="AD" clId="Web-{CFBAD95E-1E80-CF02-EEF9-542DD2DC24DB}" dt="2018-10-26T22:22:49.866" v="149"/>
        <pc:sldMkLst>
          <pc:docMk/>
          <pc:sldMk cId="4003964377" sldId="391"/>
        </pc:sldMkLst>
      </pc:sldChg>
      <pc:sldChg chg="del">
        <pc:chgData name="Benjamin Payne" userId="S::benpayne@umbc.edu::b61ff11c-ba68-49af-b001-f9f234a6aca3" providerId="AD" clId="Web-{CFBAD95E-1E80-CF02-EEF9-542DD2DC24DB}" dt="2018-10-26T22:22:51.366" v="150"/>
        <pc:sldMkLst>
          <pc:docMk/>
          <pc:sldMk cId="2166484037" sldId="392"/>
        </pc:sldMkLst>
      </pc:sldChg>
      <pc:sldChg chg="del">
        <pc:chgData name="Benjamin Payne" userId="S::benpayne@umbc.edu::b61ff11c-ba68-49af-b001-f9f234a6aca3" providerId="AD" clId="Web-{CFBAD95E-1E80-CF02-EEF9-542DD2DC24DB}" dt="2018-10-26T22:22:56.038" v="151"/>
        <pc:sldMkLst>
          <pc:docMk/>
          <pc:sldMk cId="3673836976" sldId="393"/>
        </pc:sldMkLst>
      </pc:sldChg>
      <pc:sldChg chg="del">
        <pc:chgData name="Benjamin Payne" userId="S::benpayne@umbc.edu::b61ff11c-ba68-49af-b001-f9f234a6aca3" providerId="AD" clId="Web-{CFBAD95E-1E80-CF02-EEF9-542DD2DC24DB}" dt="2018-10-26T22:22:58.835" v="152"/>
        <pc:sldMkLst>
          <pc:docMk/>
          <pc:sldMk cId="1189739018" sldId="394"/>
        </pc:sldMkLst>
      </pc:sldChg>
      <pc:sldChg chg="del">
        <pc:chgData name="Benjamin Payne" userId="S::benpayne@umbc.edu::b61ff11c-ba68-49af-b001-f9f234a6aca3" providerId="AD" clId="Web-{CFBAD95E-1E80-CF02-EEF9-542DD2DC24DB}" dt="2018-10-26T22:23:01.054" v="153"/>
        <pc:sldMkLst>
          <pc:docMk/>
          <pc:sldMk cId="2349572329" sldId="395"/>
        </pc:sldMkLst>
      </pc:sldChg>
      <pc:sldChg chg="del">
        <pc:chgData name="Benjamin Payne" userId="S::benpayne@umbc.edu::b61ff11c-ba68-49af-b001-f9f234a6aca3" providerId="AD" clId="Web-{CFBAD95E-1E80-CF02-EEF9-542DD2DC24DB}" dt="2018-10-26T22:23:07.585" v="154"/>
        <pc:sldMkLst>
          <pc:docMk/>
          <pc:sldMk cId="983136344" sldId="397"/>
        </pc:sldMkLst>
      </pc:sldChg>
      <pc:sldChg chg="del">
        <pc:chgData name="Benjamin Payne" userId="S::benpayne@umbc.edu::b61ff11c-ba68-49af-b001-f9f234a6aca3" providerId="AD" clId="Web-{CFBAD95E-1E80-CF02-EEF9-542DD2DC24DB}" dt="2018-10-26T22:23:15.289" v="156"/>
        <pc:sldMkLst>
          <pc:docMk/>
          <pc:sldMk cId="561538327" sldId="398"/>
        </pc:sldMkLst>
      </pc:sldChg>
      <pc:sldChg chg="add del">
        <pc:chgData name="Benjamin Payne" userId="S::benpayne@umbc.edu::b61ff11c-ba68-49af-b001-f9f234a6aca3" providerId="AD" clId="Web-{CFBAD95E-1E80-CF02-EEF9-542DD2DC24DB}" dt="2018-10-26T22:23:20.820" v="158"/>
        <pc:sldMkLst>
          <pc:docMk/>
          <pc:sldMk cId="847477861" sldId="399"/>
        </pc:sldMkLst>
      </pc:sldChg>
      <pc:sldChg chg="del">
        <pc:chgData name="Benjamin Payne" userId="S::benpayne@umbc.edu::b61ff11c-ba68-49af-b001-f9f234a6aca3" providerId="AD" clId="Web-{CFBAD95E-1E80-CF02-EEF9-542DD2DC24DB}" dt="2018-10-26T22:23:39.993" v="161"/>
        <pc:sldMkLst>
          <pc:docMk/>
          <pc:sldMk cId="2823586799" sldId="400"/>
        </pc:sldMkLst>
      </pc:sldChg>
      <pc:sldChg chg="del">
        <pc:chgData name="Benjamin Payne" userId="S::benpayne@umbc.edu::b61ff11c-ba68-49af-b001-f9f234a6aca3" providerId="AD" clId="Web-{CFBAD95E-1E80-CF02-EEF9-542DD2DC24DB}" dt="2018-10-26T22:23:41.790" v="162"/>
        <pc:sldMkLst>
          <pc:docMk/>
          <pc:sldMk cId="186002629" sldId="401"/>
        </pc:sldMkLst>
      </pc:sldChg>
      <pc:sldChg chg="del">
        <pc:chgData name="Benjamin Payne" userId="S::benpayne@umbc.edu::b61ff11c-ba68-49af-b001-f9f234a6aca3" providerId="AD" clId="Web-{CFBAD95E-1E80-CF02-EEF9-542DD2DC24DB}" dt="2018-10-26T22:23:43.446" v="163"/>
        <pc:sldMkLst>
          <pc:docMk/>
          <pc:sldMk cId="2192667243" sldId="402"/>
        </pc:sldMkLst>
      </pc:sldChg>
      <pc:sldChg chg="del">
        <pc:chgData name="Benjamin Payne" userId="S::benpayne@umbc.edu::b61ff11c-ba68-49af-b001-f9f234a6aca3" providerId="AD" clId="Web-{CFBAD95E-1E80-CF02-EEF9-542DD2DC24DB}" dt="2018-10-26T22:23:45.790" v="164"/>
        <pc:sldMkLst>
          <pc:docMk/>
          <pc:sldMk cId="93398403" sldId="403"/>
        </pc:sldMkLst>
      </pc:sldChg>
      <pc:sldChg chg="del">
        <pc:chgData name="Benjamin Payne" userId="S::benpayne@umbc.edu::b61ff11c-ba68-49af-b001-f9f234a6aca3" providerId="AD" clId="Web-{CFBAD95E-1E80-CF02-EEF9-542DD2DC24DB}" dt="2018-10-26T22:23:49.243" v="165"/>
        <pc:sldMkLst>
          <pc:docMk/>
          <pc:sldMk cId="1937585987" sldId="404"/>
        </pc:sldMkLst>
      </pc:sldChg>
      <pc:sldChg chg="del">
        <pc:chgData name="Benjamin Payne" userId="S::benpayne@umbc.edu::b61ff11c-ba68-49af-b001-f9f234a6aca3" providerId="AD" clId="Web-{CFBAD95E-1E80-CF02-EEF9-542DD2DC24DB}" dt="2018-10-26T22:23:51.634" v="166"/>
        <pc:sldMkLst>
          <pc:docMk/>
          <pc:sldMk cId="181322045" sldId="405"/>
        </pc:sldMkLst>
      </pc:sldChg>
      <pc:sldChg chg="del">
        <pc:chgData name="Benjamin Payne" userId="S::benpayne@umbc.edu::b61ff11c-ba68-49af-b001-f9f234a6aca3" providerId="AD" clId="Web-{CFBAD95E-1E80-CF02-EEF9-542DD2DC24DB}" dt="2018-10-26T22:23:54.915" v="167"/>
        <pc:sldMkLst>
          <pc:docMk/>
          <pc:sldMk cId="1268825230" sldId="406"/>
        </pc:sldMkLst>
      </pc:sldChg>
      <pc:sldChg chg="del">
        <pc:chgData name="Benjamin Payne" userId="S::benpayne@umbc.edu::b61ff11c-ba68-49af-b001-f9f234a6aca3" providerId="AD" clId="Web-{CFBAD95E-1E80-CF02-EEF9-542DD2DC24DB}" dt="2018-10-26T22:23:57.494" v="168"/>
        <pc:sldMkLst>
          <pc:docMk/>
          <pc:sldMk cId="3033211980" sldId="407"/>
        </pc:sldMkLst>
      </pc:sldChg>
      <pc:sldChg chg="del">
        <pc:chgData name="Benjamin Payne" userId="S::benpayne@umbc.edu::b61ff11c-ba68-49af-b001-f9f234a6aca3" providerId="AD" clId="Web-{CFBAD95E-1E80-CF02-EEF9-542DD2DC24DB}" dt="2018-10-26T22:23:58.744" v="169"/>
        <pc:sldMkLst>
          <pc:docMk/>
          <pc:sldMk cId="518031263" sldId="408"/>
        </pc:sldMkLst>
      </pc:sldChg>
      <pc:sldChg chg="del">
        <pc:chgData name="Benjamin Payne" userId="S::benpayne@umbc.edu::b61ff11c-ba68-49af-b001-f9f234a6aca3" providerId="AD" clId="Web-{CFBAD95E-1E80-CF02-EEF9-542DD2DC24DB}" dt="2018-10-26T22:24:00.869" v="170"/>
        <pc:sldMkLst>
          <pc:docMk/>
          <pc:sldMk cId="842918976" sldId="409"/>
        </pc:sldMkLst>
      </pc:sldChg>
      <pc:sldChg chg="del">
        <pc:chgData name="Benjamin Payne" userId="S::benpayne@umbc.edu::b61ff11c-ba68-49af-b001-f9f234a6aca3" providerId="AD" clId="Web-{CFBAD95E-1E80-CF02-EEF9-542DD2DC24DB}" dt="2018-10-26T22:24:06.400" v="172"/>
        <pc:sldMkLst>
          <pc:docMk/>
          <pc:sldMk cId="3171486775" sldId="410"/>
        </pc:sldMkLst>
      </pc:sldChg>
      <pc:sldChg chg="del">
        <pc:chgData name="Benjamin Payne" userId="S::benpayne@umbc.edu::b61ff11c-ba68-49af-b001-f9f234a6aca3" providerId="AD" clId="Web-{CFBAD95E-1E80-CF02-EEF9-542DD2DC24DB}" dt="2018-10-26T22:24:09.603" v="173"/>
        <pc:sldMkLst>
          <pc:docMk/>
          <pc:sldMk cId="2754889548" sldId="411"/>
        </pc:sldMkLst>
      </pc:sldChg>
      <pc:sldChg chg="del">
        <pc:chgData name="Benjamin Payne" userId="S::benpayne@umbc.edu::b61ff11c-ba68-49af-b001-f9f234a6aca3" providerId="AD" clId="Web-{CFBAD95E-1E80-CF02-EEF9-542DD2DC24DB}" dt="2018-10-26T22:24:17.323" v="174"/>
        <pc:sldMkLst>
          <pc:docMk/>
          <pc:sldMk cId="1846637638" sldId="412"/>
        </pc:sldMkLst>
      </pc:sldChg>
      <pc:sldChg chg="del">
        <pc:chgData name="Benjamin Payne" userId="S::benpayne@umbc.edu::b61ff11c-ba68-49af-b001-f9f234a6aca3" providerId="AD" clId="Web-{CFBAD95E-1E80-CF02-EEF9-542DD2DC24DB}" dt="2018-10-26T22:24:22.182" v="175"/>
        <pc:sldMkLst>
          <pc:docMk/>
          <pc:sldMk cId="1715348330" sldId="413"/>
        </pc:sldMkLst>
      </pc:sldChg>
      <pc:sldChg chg="del">
        <pc:chgData name="Benjamin Payne" userId="S::benpayne@umbc.edu::b61ff11c-ba68-49af-b001-f9f234a6aca3" providerId="AD" clId="Web-{CFBAD95E-1E80-CF02-EEF9-542DD2DC24DB}" dt="2018-10-26T22:24:24.588" v="176"/>
        <pc:sldMkLst>
          <pc:docMk/>
          <pc:sldMk cId="2465337579" sldId="414"/>
        </pc:sldMkLst>
      </pc:sldChg>
      <pc:sldChg chg="del">
        <pc:chgData name="Benjamin Payne" userId="S::benpayne@umbc.edu::b61ff11c-ba68-49af-b001-f9f234a6aca3" providerId="AD" clId="Web-{CFBAD95E-1E80-CF02-EEF9-542DD2DC24DB}" dt="2018-10-26T22:24:29.057" v="177"/>
        <pc:sldMkLst>
          <pc:docMk/>
          <pc:sldMk cId="3704198895" sldId="415"/>
        </pc:sldMkLst>
      </pc:sldChg>
      <pc:sldChg chg="del">
        <pc:chgData name="Benjamin Payne" userId="S::benpayne@umbc.edu::b61ff11c-ba68-49af-b001-f9f234a6aca3" providerId="AD" clId="Web-{CFBAD95E-1E80-CF02-EEF9-542DD2DC24DB}" dt="2018-10-26T22:24:32.261" v="178"/>
        <pc:sldMkLst>
          <pc:docMk/>
          <pc:sldMk cId="3507269704" sldId="416"/>
        </pc:sldMkLst>
      </pc:sldChg>
      <pc:sldChg chg="del">
        <pc:chgData name="Benjamin Payne" userId="S::benpayne@umbc.edu::b61ff11c-ba68-49af-b001-f9f234a6aca3" providerId="AD" clId="Web-{CFBAD95E-1E80-CF02-EEF9-542DD2DC24DB}" dt="2018-10-26T22:24:34.605" v="179"/>
        <pc:sldMkLst>
          <pc:docMk/>
          <pc:sldMk cId="1433169475" sldId="417"/>
        </pc:sldMkLst>
      </pc:sldChg>
      <pc:sldChg chg="del">
        <pc:chgData name="Benjamin Payne" userId="S::benpayne@umbc.edu::b61ff11c-ba68-49af-b001-f9f234a6aca3" providerId="AD" clId="Web-{CFBAD95E-1E80-CF02-EEF9-542DD2DC24DB}" dt="2018-10-26T22:24:36.245" v="180"/>
        <pc:sldMkLst>
          <pc:docMk/>
          <pc:sldMk cId="1076561816" sldId="418"/>
        </pc:sldMkLst>
      </pc:sldChg>
      <pc:sldChg chg="del">
        <pc:chgData name="Benjamin Payne" userId="S::benpayne@umbc.edu::b61ff11c-ba68-49af-b001-f9f234a6aca3" providerId="AD" clId="Web-{CFBAD95E-1E80-CF02-EEF9-542DD2DC24DB}" dt="2018-10-26T22:24:41.386" v="181"/>
        <pc:sldMkLst>
          <pc:docMk/>
          <pc:sldMk cId="2048105012" sldId="419"/>
        </pc:sldMkLst>
      </pc:sldChg>
      <pc:sldChg chg="del">
        <pc:chgData name="Benjamin Payne" userId="S::benpayne@umbc.edu::b61ff11c-ba68-49af-b001-f9f234a6aca3" providerId="AD" clId="Web-{CFBAD95E-1E80-CF02-EEF9-542DD2DC24DB}" dt="2018-10-26T22:24:43.136" v="182"/>
        <pc:sldMkLst>
          <pc:docMk/>
          <pc:sldMk cId="2367721660" sldId="420"/>
        </pc:sldMkLst>
      </pc:sldChg>
      <pc:sldChg chg="del">
        <pc:chgData name="Benjamin Payne" userId="S::benpayne@umbc.edu::b61ff11c-ba68-49af-b001-f9f234a6aca3" providerId="AD" clId="Web-{CFBAD95E-1E80-CF02-EEF9-542DD2DC24DB}" dt="2018-10-26T22:24:44.746" v="183"/>
        <pc:sldMkLst>
          <pc:docMk/>
          <pc:sldMk cId="1851464809" sldId="421"/>
        </pc:sldMkLst>
      </pc:sldChg>
      <pc:sldChg chg="del">
        <pc:chgData name="Benjamin Payne" userId="S::benpayne@umbc.edu::b61ff11c-ba68-49af-b001-f9f234a6aca3" providerId="AD" clId="Web-{CFBAD95E-1E80-CF02-EEF9-542DD2DC24DB}" dt="2018-10-26T22:24:47.183" v="184"/>
        <pc:sldMkLst>
          <pc:docMk/>
          <pc:sldMk cId="1453269454" sldId="422"/>
        </pc:sldMkLst>
      </pc:sldChg>
      <pc:sldChg chg="del">
        <pc:chgData name="Benjamin Payne" userId="S::benpayne@umbc.edu::b61ff11c-ba68-49af-b001-f9f234a6aca3" providerId="AD" clId="Web-{CFBAD95E-1E80-CF02-EEF9-542DD2DC24DB}" dt="2018-10-26T22:24:48.902" v="185"/>
        <pc:sldMkLst>
          <pc:docMk/>
          <pc:sldMk cId="1390806076" sldId="423"/>
        </pc:sldMkLst>
      </pc:sldChg>
      <pc:sldChg chg="del">
        <pc:chgData name="Benjamin Payne" userId="S::benpayne@umbc.edu::b61ff11c-ba68-49af-b001-f9f234a6aca3" providerId="AD" clId="Web-{CFBAD95E-1E80-CF02-EEF9-542DD2DC24DB}" dt="2018-10-26T22:24:51.450" v="186"/>
        <pc:sldMkLst>
          <pc:docMk/>
          <pc:sldMk cId="4085255662" sldId="424"/>
        </pc:sldMkLst>
      </pc:sldChg>
      <pc:sldChg chg="del">
        <pc:chgData name="Benjamin Payne" userId="S::benpayne@umbc.edu::b61ff11c-ba68-49af-b001-f9f234a6aca3" providerId="AD" clId="Web-{CFBAD95E-1E80-CF02-EEF9-542DD2DC24DB}" dt="2018-10-26T22:24:55.590" v="187"/>
        <pc:sldMkLst>
          <pc:docMk/>
          <pc:sldMk cId="4187031506" sldId="425"/>
        </pc:sldMkLst>
      </pc:sldChg>
      <pc:sldChg chg="del">
        <pc:chgData name="Benjamin Payne" userId="S::benpayne@umbc.edu::b61ff11c-ba68-49af-b001-f9f234a6aca3" providerId="AD" clId="Web-{CFBAD95E-1E80-CF02-EEF9-542DD2DC24DB}" dt="2018-10-26T22:24:57.512" v="188"/>
        <pc:sldMkLst>
          <pc:docMk/>
          <pc:sldMk cId="462549908" sldId="426"/>
        </pc:sldMkLst>
      </pc:sldChg>
      <pc:sldChg chg="del">
        <pc:chgData name="Benjamin Payne" userId="S::benpayne@umbc.edu::b61ff11c-ba68-49af-b001-f9f234a6aca3" providerId="AD" clId="Web-{CFBAD95E-1E80-CF02-EEF9-542DD2DC24DB}" dt="2018-10-26T22:24:59.543" v="189"/>
        <pc:sldMkLst>
          <pc:docMk/>
          <pc:sldMk cId="431098714" sldId="427"/>
        </pc:sldMkLst>
      </pc:sldChg>
      <pc:sldChg chg="del">
        <pc:chgData name="Benjamin Payne" userId="S::benpayne@umbc.edu::b61ff11c-ba68-49af-b001-f9f234a6aca3" providerId="AD" clId="Web-{CFBAD95E-1E80-CF02-EEF9-542DD2DC24DB}" dt="2018-10-26T22:25:04.903" v="190"/>
        <pc:sldMkLst>
          <pc:docMk/>
          <pc:sldMk cId="4268326303" sldId="428"/>
        </pc:sldMkLst>
      </pc:sldChg>
      <pc:sldChg chg="del">
        <pc:chgData name="Benjamin Payne" userId="S::benpayne@umbc.edu::b61ff11c-ba68-49af-b001-f9f234a6aca3" providerId="AD" clId="Web-{CFBAD95E-1E80-CF02-EEF9-542DD2DC24DB}" dt="2018-10-26T22:25:06.637" v="191"/>
        <pc:sldMkLst>
          <pc:docMk/>
          <pc:sldMk cId="3307090329" sldId="429"/>
        </pc:sldMkLst>
      </pc:sldChg>
      <pc:sldChg chg="ord">
        <pc:chgData name="Benjamin Payne" userId="S::benpayne@umbc.edu::b61ff11c-ba68-49af-b001-f9f234a6aca3" providerId="AD" clId="Web-{CFBAD95E-1E80-CF02-EEF9-542DD2DC24DB}" dt="2018-10-26T22:53:17.845" v="543"/>
        <pc:sldMkLst>
          <pc:docMk/>
          <pc:sldMk cId="3849515865" sldId="430"/>
        </pc:sldMkLst>
      </pc:sldChg>
      <pc:sldChg chg="del">
        <pc:chgData name="Benjamin Payne" userId="S::benpayne@umbc.edu::b61ff11c-ba68-49af-b001-f9f234a6aca3" providerId="AD" clId="Web-{CFBAD95E-1E80-CF02-EEF9-542DD2DC24DB}" dt="2018-10-26T22:25:14.981" v="192"/>
        <pc:sldMkLst>
          <pc:docMk/>
          <pc:sldMk cId="1957929838" sldId="431"/>
        </pc:sldMkLst>
      </pc:sldChg>
      <pc:sldChg chg="del">
        <pc:chgData name="Benjamin Payne" userId="S::benpayne@umbc.edu::b61ff11c-ba68-49af-b001-f9f234a6aca3" providerId="AD" clId="Web-{CFBAD95E-1E80-CF02-EEF9-542DD2DC24DB}" dt="2018-10-26T22:25:18.341" v="193"/>
        <pc:sldMkLst>
          <pc:docMk/>
          <pc:sldMk cId="852800365" sldId="432"/>
        </pc:sldMkLst>
      </pc:sldChg>
      <pc:sldChg chg="del">
        <pc:chgData name="Benjamin Payne" userId="S::benpayne@umbc.edu::b61ff11c-ba68-49af-b001-f9f234a6aca3" providerId="AD" clId="Web-{CFBAD95E-1E80-CF02-EEF9-542DD2DC24DB}" dt="2018-10-26T22:25:20.200" v="194"/>
        <pc:sldMkLst>
          <pc:docMk/>
          <pc:sldMk cId="866353792" sldId="433"/>
        </pc:sldMkLst>
      </pc:sldChg>
      <pc:sldChg chg="del">
        <pc:chgData name="Benjamin Payne" userId="S::benpayne@umbc.edu::b61ff11c-ba68-49af-b001-f9f234a6aca3" providerId="AD" clId="Web-{CFBAD95E-1E80-CF02-EEF9-542DD2DC24DB}" dt="2018-10-26T22:25:21.841" v="195"/>
        <pc:sldMkLst>
          <pc:docMk/>
          <pc:sldMk cId="1591657408" sldId="434"/>
        </pc:sldMkLst>
      </pc:sldChg>
      <pc:sldChg chg="del">
        <pc:chgData name="Benjamin Payne" userId="S::benpayne@umbc.edu::b61ff11c-ba68-49af-b001-f9f234a6aca3" providerId="AD" clId="Web-{CFBAD95E-1E80-CF02-EEF9-542DD2DC24DB}" dt="2018-10-26T22:25:23.888" v="196"/>
        <pc:sldMkLst>
          <pc:docMk/>
          <pc:sldMk cId="189190209" sldId="435"/>
        </pc:sldMkLst>
      </pc:sldChg>
      <pc:sldChg chg="del">
        <pc:chgData name="Benjamin Payne" userId="S::benpayne@umbc.edu::b61ff11c-ba68-49af-b001-f9f234a6aca3" providerId="AD" clId="Web-{CFBAD95E-1E80-CF02-EEF9-542DD2DC24DB}" dt="2018-10-26T22:25:25.919" v="197"/>
        <pc:sldMkLst>
          <pc:docMk/>
          <pc:sldMk cId="684995539" sldId="436"/>
        </pc:sldMkLst>
      </pc:sldChg>
      <pc:sldChg chg="del">
        <pc:chgData name="Benjamin Payne" userId="S::benpayne@umbc.edu::b61ff11c-ba68-49af-b001-f9f234a6aca3" providerId="AD" clId="Web-{CFBAD95E-1E80-CF02-EEF9-542DD2DC24DB}" dt="2018-10-26T22:25:27.841" v="198"/>
        <pc:sldMkLst>
          <pc:docMk/>
          <pc:sldMk cId="2576609979" sldId="437"/>
        </pc:sldMkLst>
      </pc:sldChg>
      <pc:sldChg chg="del">
        <pc:chgData name="Benjamin Payne" userId="S::benpayne@umbc.edu::b61ff11c-ba68-49af-b001-f9f234a6aca3" providerId="AD" clId="Web-{CFBAD95E-1E80-CF02-EEF9-542DD2DC24DB}" dt="2018-10-26T22:25:29.419" v="199"/>
        <pc:sldMkLst>
          <pc:docMk/>
          <pc:sldMk cId="2263199497" sldId="438"/>
        </pc:sldMkLst>
      </pc:sldChg>
      <pc:sldChg chg="del">
        <pc:chgData name="Benjamin Payne" userId="S::benpayne@umbc.edu::b61ff11c-ba68-49af-b001-f9f234a6aca3" providerId="AD" clId="Web-{CFBAD95E-1E80-CF02-EEF9-542DD2DC24DB}" dt="2018-10-26T22:25:31.169" v="200"/>
        <pc:sldMkLst>
          <pc:docMk/>
          <pc:sldMk cId="2958109972" sldId="439"/>
        </pc:sldMkLst>
      </pc:sldChg>
      <pc:sldChg chg="del">
        <pc:chgData name="Benjamin Payne" userId="S::benpayne@umbc.edu::b61ff11c-ba68-49af-b001-f9f234a6aca3" providerId="AD" clId="Web-{CFBAD95E-1E80-CF02-EEF9-542DD2DC24DB}" dt="2018-10-26T22:25:32.716" v="201"/>
        <pc:sldMkLst>
          <pc:docMk/>
          <pc:sldMk cId="2823098210" sldId="440"/>
        </pc:sldMkLst>
      </pc:sldChg>
      <pc:sldChg chg="del">
        <pc:chgData name="Benjamin Payne" userId="S::benpayne@umbc.edu::b61ff11c-ba68-49af-b001-f9f234a6aca3" providerId="AD" clId="Web-{CFBAD95E-1E80-CF02-EEF9-542DD2DC24DB}" dt="2018-10-26T22:25:34.326" v="202"/>
        <pc:sldMkLst>
          <pc:docMk/>
          <pc:sldMk cId="4033178089" sldId="441"/>
        </pc:sldMkLst>
      </pc:sldChg>
      <pc:sldChg chg="del">
        <pc:chgData name="Benjamin Payne" userId="S::benpayne@umbc.edu::b61ff11c-ba68-49af-b001-f9f234a6aca3" providerId="AD" clId="Web-{CFBAD95E-1E80-CF02-EEF9-542DD2DC24DB}" dt="2018-10-26T22:25:35.891" v="203"/>
        <pc:sldMkLst>
          <pc:docMk/>
          <pc:sldMk cId="4078356020" sldId="442"/>
        </pc:sldMkLst>
      </pc:sldChg>
      <pc:sldChg chg="del">
        <pc:chgData name="Benjamin Payne" userId="S::benpayne@umbc.edu::b61ff11c-ba68-49af-b001-f9f234a6aca3" providerId="AD" clId="Web-{CFBAD95E-1E80-CF02-EEF9-542DD2DC24DB}" dt="2018-10-26T22:25:41.498" v="204"/>
        <pc:sldMkLst>
          <pc:docMk/>
          <pc:sldMk cId="199022970" sldId="443"/>
        </pc:sldMkLst>
      </pc:sldChg>
      <pc:sldChg chg="del">
        <pc:chgData name="Benjamin Payne" userId="S::benpayne@umbc.edu::b61ff11c-ba68-49af-b001-f9f234a6aca3" providerId="AD" clId="Web-{CFBAD95E-1E80-CF02-EEF9-542DD2DC24DB}" dt="2018-10-26T22:25:44.529" v="205"/>
        <pc:sldMkLst>
          <pc:docMk/>
          <pc:sldMk cId="2186361037" sldId="444"/>
        </pc:sldMkLst>
      </pc:sldChg>
      <pc:sldChg chg="ord">
        <pc:chgData name="Benjamin Payne" userId="S::benpayne@umbc.edu::b61ff11c-ba68-49af-b001-f9f234a6aca3" providerId="AD" clId="Web-{CFBAD95E-1E80-CF02-EEF9-542DD2DC24DB}" dt="2018-10-26T23:17:10.441" v="840"/>
        <pc:sldMkLst>
          <pc:docMk/>
          <pc:sldMk cId="118486200" sldId="445"/>
        </pc:sldMkLst>
      </pc:sldChg>
      <pc:sldChg chg="del">
        <pc:chgData name="Benjamin Payne" userId="S::benpayne@umbc.edu::b61ff11c-ba68-49af-b001-f9f234a6aca3" providerId="AD" clId="Web-{CFBAD95E-1E80-CF02-EEF9-542DD2DC24DB}" dt="2018-10-26T22:25:53.233" v="206"/>
        <pc:sldMkLst>
          <pc:docMk/>
          <pc:sldMk cId="3979825289" sldId="446"/>
        </pc:sldMkLst>
      </pc:sldChg>
      <pc:sldChg chg="del">
        <pc:chgData name="Benjamin Payne" userId="S::benpayne@umbc.edu::b61ff11c-ba68-49af-b001-f9f234a6aca3" providerId="AD" clId="Web-{CFBAD95E-1E80-CF02-EEF9-542DD2DC24DB}" dt="2018-10-26T22:25:54.983" v="207"/>
        <pc:sldMkLst>
          <pc:docMk/>
          <pc:sldMk cId="111104986" sldId="447"/>
        </pc:sldMkLst>
      </pc:sldChg>
      <pc:sldChg chg="del">
        <pc:chgData name="Benjamin Payne" userId="S::benpayne@umbc.edu::b61ff11c-ba68-49af-b001-f9f234a6aca3" providerId="AD" clId="Web-{CFBAD95E-1E80-CF02-EEF9-542DD2DC24DB}" dt="2018-10-26T22:25:56.907" v="208"/>
        <pc:sldMkLst>
          <pc:docMk/>
          <pc:sldMk cId="2086094345" sldId="448"/>
        </pc:sldMkLst>
      </pc:sldChg>
      <pc:sldChg chg="del">
        <pc:chgData name="Benjamin Payne" userId="S::benpayne@umbc.edu::b61ff11c-ba68-49af-b001-f9f234a6aca3" providerId="AD" clId="Web-{CFBAD95E-1E80-CF02-EEF9-542DD2DC24DB}" dt="2018-10-26T22:25:58.967" v="209"/>
        <pc:sldMkLst>
          <pc:docMk/>
          <pc:sldMk cId="2681719180" sldId="449"/>
        </pc:sldMkLst>
      </pc:sldChg>
      <pc:sldChg chg="del">
        <pc:chgData name="Benjamin Payne" userId="S::benpayne@umbc.edu::b61ff11c-ba68-49af-b001-f9f234a6aca3" providerId="AD" clId="Web-{CFBAD95E-1E80-CF02-EEF9-542DD2DC24DB}" dt="2018-10-26T22:26:00.983" v="210"/>
        <pc:sldMkLst>
          <pc:docMk/>
          <pc:sldMk cId="446439066" sldId="450"/>
        </pc:sldMkLst>
      </pc:sldChg>
      <pc:sldChg chg="del">
        <pc:chgData name="Benjamin Payne" userId="S::benpayne@umbc.edu::b61ff11c-ba68-49af-b001-f9f234a6aca3" providerId="AD" clId="Web-{CFBAD95E-1E80-CF02-EEF9-542DD2DC24DB}" dt="2018-10-26T22:26:03.061" v="211"/>
        <pc:sldMkLst>
          <pc:docMk/>
          <pc:sldMk cId="1723851013" sldId="451"/>
        </pc:sldMkLst>
      </pc:sldChg>
      <pc:sldChg chg="del">
        <pc:chgData name="Benjamin Payne" userId="S::benpayne@umbc.edu::b61ff11c-ba68-49af-b001-f9f234a6aca3" providerId="AD" clId="Web-{CFBAD95E-1E80-CF02-EEF9-542DD2DC24DB}" dt="2018-10-26T22:26:04.811" v="212"/>
        <pc:sldMkLst>
          <pc:docMk/>
          <pc:sldMk cId="1322595337" sldId="452"/>
        </pc:sldMkLst>
      </pc:sldChg>
      <pc:sldChg chg="del">
        <pc:chgData name="Benjamin Payne" userId="S::benpayne@umbc.edu::b61ff11c-ba68-49af-b001-f9f234a6aca3" providerId="AD" clId="Web-{CFBAD95E-1E80-CF02-EEF9-542DD2DC24DB}" dt="2018-10-26T22:26:06.811" v="213"/>
        <pc:sldMkLst>
          <pc:docMk/>
          <pc:sldMk cId="3900910966" sldId="453"/>
        </pc:sldMkLst>
      </pc:sldChg>
      <pc:sldChg chg="del">
        <pc:chgData name="Benjamin Payne" userId="S::benpayne@umbc.edu::b61ff11c-ba68-49af-b001-f9f234a6aca3" providerId="AD" clId="Web-{CFBAD95E-1E80-CF02-EEF9-542DD2DC24DB}" dt="2018-10-26T22:26:11.265" v="214"/>
        <pc:sldMkLst>
          <pc:docMk/>
          <pc:sldMk cId="2296839569" sldId="454"/>
        </pc:sldMkLst>
      </pc:sldChg>
      <pc:sldChg chg="del">
        <pc:chgData name="Benjamin Payne" userId="S::benpayne@umbc.edu::b61ff11c-ba68-49af-b001-f9f234a6aca3" providerId="AD" clId="Web-{CFBAD95E-1E80-CF02-EEF9-542DD2DC24DB}" dt="2018-10-26T22:26:13.077" v="215"/>
        <pc:sldMkLst>
          <pc:docMk/>
          <pc:sldMk cId="1249008885" sldId="455"/>
        </pc:sldMkLst>
      </pc:sldChg>
      <pc:sldChg chg="del">
        <pc:chgData name="Benjamin Payne" userId="S::benpayne@umbc.edu::b61ff11c-ba68-49af-b001-f9f234a6aca3" providerId="AD" clId="Web-{CFBAD95E-1E80-CF02-EEF9-542DD2DC24DB}" dt="2018-10-26T22:26:14.937" v="216"/>
        <pc:sldMkLst>
          <pc:docMk/>
          <pc:sldMk cId="3822981901" sldId="456"/>
        </pc:sldMkLst>
      </pc:sldChg>
      <pc:sldChg chg="del">
        <pc:chgData name="Benjamin Payne" userId="S::benpayne@umbc.edu::b61ff11c-ba68-49af-b001-f9f234a6aca3" providerId="AD" clId="Web-{CFBAD95E-1E80-CF02-EEF9-542DD2DC24DB}" dt="2018-10-26T22:26:16.859" v="217"/>
        <pc:sldMkLst>
          <pc:docMk/>
          <pc:sldMk cId="2309309708" sldId="457"/>
        </pc:sldMkLst>
      </pc:sldChg>
      <pc:sldChg chg="del">
        <pc:chgData name="Benjamin Payne" userId="S::benpayne@umbc.edu::b61ff11c-ba68-49af-b001-f9f234a6aca3" providerId="AD" clId="Web-{CFBAD95E-1E80-CF02-EEF9-542DD2DC24DB}" dt="2018-10-26T22:26:18.577" v="218"/>
        <pc:sldMkLst>
          <pc:docMk/>
          <pc:sldMk cId="683728418" sldId="458"/>
        </pc:sldMkLst>
      </pc:sldChg>
      <pc:sldChg chg="del">
        <pc:chgData name="Benjamin Payne" userId="S::benpayne@umbc.edu::b61ff11c-ba68-49af-b001-f9f234a6aca3" providerId="AD" clId="Web-{CFBAD95E-1E80-CF02-EEF9-542DD2DC24DB}" dt="2018-10-26T22:26:20.140" v="219"/>
        <pc:sldMkLst>
          <pc:docMk/>
          <pc:sldMk cId="1666163609" sldId="459"/>
        </pc:sldMkLst>
      </pc:sldChg>
      <pc:sldChg chg="del">
        <pc:chgData name="Benjamin Payne" userId="S::benpayne@umbc.edu::b61ff11c-ba68-49af-b001-f9f234a6aca3" providerId="AD" clId="Web-{CFBAD95E-1E80-CF02-EEF9-542DD2DC24DB}" dt="2018-10-26T22:26:22.359" v="220"/>
        <pc:sldMkLst>
          <pc:docMk/>
          <pc:sldMk cId="3998163313" sldId="460"/>
        </pc:sldMkLst>
      </pc:sldChg>
      <pc:sldChg chg="del">
        <pc:chgData name="Benjamin Payne" userId="S::benpayne@umbc.edu::b61ff11c-ba68-49af-b001-f9f234a6aca3" providerId="AD" clId="Web-{CFBAD95E-1E80-CF02-EEF9-542DD2DC24DB}" dt="2018-10-26T22:26:24.109" v="221"/>
        <pc:sldMkLst>
          <pc:docMk/>
          <pc:sldMk cId="4008250386" sldId="461"/>
        </pc:sldMkLst>
      </pc:sldChg>
      <pc:sldChg chg="del">
        <pc:chgData name="Benjamin Payne" userId="S::benpayne@umbc.edu::b61ff11c-ba68-49af-b001-f9f234a6aca3" providerId="AD" clId="Web-{CFBAD95E-1E80-CF02-EEF9-542DD2DC24DB}" dt="2018-10-26T22:26:25.812" v="222"/>
        <pc:sldMkLst>
          <pc:docMk/>
          <pc:sldMk cId="2617328799" sldId="462"/>
        </pc:sldMkLst>
      </pc:sldChg>
      <pc:sldChg chg="del">
        <pc:chgData name="Benjamin Payne" userId="S::benpayne@umbc.edu::b61ff11c-ba68-49af-b001-f9f234a6aca3" providerId="AD" clId="Web-{CFBAD95E-1E80-CF02-EEF9-542DD2DC24DB}" dt="2018-10-26T22:26:28.515" v="223"/>
        <pc:sldMkLst>
          <pc:docMk/>
          <pc:sldMk cId="223875559" sldId="463"/>
        </pc:sldMkLst>
      </pc:sldChg>
      <pc:sldChg chg="del">
        <pc:chgData name="Benjamin Payne" userId="S::benpayne@umbc.edu::b61ff11c-ba68-49af-b001-f9f234a6aca3" providerId="AD" clId="Web-{CFBAD95E-1E80-CF02-EEF9-542DD2DC24DB}" dt="2018-10-26T22:26:31.453" v="224"/>
        <pc:sldMkLst>
          <pc:docMk/>
          <pc:sldMk cId="732756393" sldId="464"/>
        </pc:sldMkLst>
      </pc:sldChg>
      <pc:sldChg chg="del">
        <pc:chgData name="Benjamin Payne" userId="S::benpayne@umbc.edu::b61ff11c-ba68-49af-b001-f9f234a6aca3" providerId="AD" clId="Web-{CFBAD95E-1E80-CF02-EEF9-542DD2DC24DB}" dt="2018-10-26T22:26:34.219" v="225"/>
        <pc:sldMkLst>
          <pc:docMk/>
          <pc:sldMk cId="1845239741" sldId="465"/>
        </pc:sldMkLst>
      </pc:sldChg>
      <pc:sldChg chg="del">
        <pc:chgData name="Benjamin Payne" userId="S::benpayne@umbc.edu::b61ff11c-ba68-49af-b001-f9f234a6aca3" providerId="AD" clId="Web-{CFBAD95E-1E80-CF02-EEF9-542DD2DC24DB}" dt="2018-10-26T22:26:37.125" v="226"/>
        <pc:sldMkLst>
          <pc:docMk/>
          <pc:sldMk cId="731247346" sldId="466"/>
        </pc:sldMkLst>
      </pc:sldChg>
      <pc:sldChg chg="del">
        <pc:chgData name="Benjamin Payne" userId="S::benpayne@umbc.edu::b61ff11c-ba68-49af-b001-f9f234a6aca3" providerId="AD" clId="Web-{CFBAD95E-1E80-CF02-EEF9-542DD2DC24DB}" dt="2018-10-26T22:26:39.375" v="227"/>
        <pc:sldMkLst>
          <pc:docMk/>
          <pc:sldMk cId="2625108135" sldId="467"/>
        </pc:sldMkLst>
      </pc:sldChg>
      <pc:sldChg chg="del">
        <pc:chgData name="Benjamin Payne" userId="S::benpayne@umbc.edu::b61ff11c-ba68-49af-b001-f9f234a6aca3" providerId="AD" clId="Web-{CFBAD95E-1E80-CF02-EEF9-542DD2DC24DB}" dt="2018-10-26T22:26:42.032" v="228"/>
        <pc:sldMkLst>
          <pc:docMk/>
          <pc:sldMk cId="150189597" sldId="468"/>
        </pc:sldMkLst>
      </pc:sldChg>
      <pc:sldChg chg="del">
        <pc:chgData name="Benjamin Payne" userId="S::benpayne@umbc.edu::b61ff11c-ba68-49af-b001-f9f234a6aca3" providerId="AD" clId="Web-{CFBAD95E-1E80-CF02-EEF9-542DD2DC24DB}" dt="2018-10-26T22:26:44.032" v="229"/>
        <pc:sldMkLst>
          <pc:docMk/>
          <pc:sldMk cId="4279231009" sldId="469"/>
        </pc:sldMkLst>
      </pc:sldChg>
      <pc:sldChg chg="del">
        <pc:chgData name="Benjamin Payne" userId="S::benpayne@umbc.edu::b61ff11c-ba68-49af-b001-f9f234a6aca3" providerId="AD" clId="Web-{CFBAD95E-1E80-CF02-EEF9-542DD2DC24DB}" dt="2018-10-26T22:26:45.610" v="230"/>
        <pc:sldMkLst>
          <pc:docMk/>
          <pc:sldMk cId="273196496" sldId="470"/>
        </pc:sldMkLst>
      </pc:sldChg>
      <pc:sldChg chg="del">
        <pc:chgData name="Benjamin Payne" userId="S::benpayne@umbc.edu::b61ff11c-ba68-49af-b001-f9f234a6aca3" providerId="AD" clId="Web-{CFBAD95E-1E80-CF02-EEF9-542DD2DC24DB}" dt="2018-10-26T22:26:47.047" v="231"/>
        <pc:sldMkLst>
          <pc:docMk/>
          <pc:sldMk cId="3866719310" sldId="471"/>
        </pc:sldMkLst>
      </pc:sldChg>
      <pc:sldChg chg="add del ord">
        <pc:chgData name="Benjamin Payne" userId="S::benpayne@umbc.edu::b61ff11c-ba68-49af-b001-f9f234a6aca3" providerId="AD" clId="Web-{CFBAD95E-1E80-CF02-EEF9-542DD2DC24DB}" dt="2018-10-26T22:55:24.257" v="547"/>
        <pc:sldMkLst>
          <pc:docMk/>
          <pc:sldMk cId="2095725217" sldId="472"/>
        </pc:sldMkLst>
      </pc:sldChg>
      <pc:sldChg chg="del">
        <pc:chgData name="Benjamin Payne" userId="S::benpayne@umbc.edu::b61ff11c-ba68-49af-b001-f9f234a6aca3" providerId="AD" clId="Web-{CFBAD95E-1E80-CF02-EEF9-542DD2DC24DB}" dt="2018-10-26T22:26:56.032" v="234"/>
        <pc:sldMkLst>
          <pc:docMk/>
          <pc:sldMk cId="2691411099" sldId="473"/>
        </pc:sldMkLst>
      </pc:sldChg>
      <pc:sldChg chg="del">
        <pc:chgData name="Benjamin Payne" userId="S::benpayne@umbc.edu::b61ff11c-ba68-49af-b001-f9f234a6aca3" providerId="AD" clId="Web-{CFBAD95E-1E80-CF02-EEF9-542DD2DC24DB}" dt="2018-10-26T22:26:58.767" v="235"/>
        <pc:sldMkLst>
          <pc:docMk/>
          <pc:sldMk cId="818813614" sldId="474"/>
        </pc:sldMkLst>
      </pc:sldChg>
      <pc:sldChg chg="del">
        <pc:chgData name="Benjamin Payne" userId="S::benpayne@umbc.edu::b61ff11c-ba68-49af-b001-f9f234a6aca3" providerId="AD" clId="Web-{CFBAD95E-1E80-CF02-EEF9-542DD2DC24DB}" dt="2018-10-26T22:27:02.907" v="236"/>
        <pc:sldMkLst>
          <pc:docMk/>
          <pc:sldMk cId="3020702781" sldId="475"/>
        </pc:sldMkLst>
      </pc:sldChg>
      <pc:sldChg chg="del">
        <pc:chgData name="Benjamin Payne" userId="S::benpayne@umbc.edu::b61ff11c-ba68-49af-b001-f9f234a6aca3" providerId="AD" clId="Web-{CFBAD95E-1E80-CF02-EEF9-542DD2DC24DB}" dt="2018-10-26T22:27:04.423" v="237"/>
        <pc:sldMkLst>
          <pc:docMk/>
          <pc:sldMk cId="2654375858" sldId="476"/>
        </pc:sldMkLst>
      </pc:sldChg>
      <pc:sldChg chg="del">
        <pc:chgData name="Benjamin Payne" userId="S::benpayne@umbc.edu::b61ff11c-ba68-49af-b001-f9f234a6aca3" providerId="AD" clId="Web-{CFBAD95E-1E80-CF02-EEF9-542DD2DC24DB}" dt="2018-10-26T22:27:06.907" v="238"/>
        <pc:sldMkLst>
          <pc:docMk/>
          <pc:sldMk cId="1265420657" sldId="477"/>
        </pc:sldMkLst>
      </pc:sldChg>
      <pc:sldChg chg="del">
        <pc:chgData name="Benjamin Payne" userId="S::benpayne@umbc.edu::b61ff11c-ba68-49af-b001-f9f234a6aca3" providerId="AD" clId="Web-{CFBAD95E-1E80-CF02-EEF9-542DD2DC24DB}" dt="2018-10-26T22:27:12.189" v="239"/>
        <pc:sldMkLst>
          <pc:docMk/>
          <pc:sldMk cId="2897064451" sldId="478"/>
        </pc:sldMkLst>
      </pc:sldChg>
      <pc:sldChg chg="del">
        <pc:chgData name="Benjamin Payne" userId="S::benpayne@umbc.edu::b61ff11c-ba68-49af-b001-f9f234a6aca3" providerId="AD" clId="Web-{CFBAD95E-1E80-CF02-EEF9-542DD2DC24DB}" dt="2018-10-26T22:27:14.378" v="240"/>
        <pc:sldMkLst>
          <pc:docMk/>
          <pc:sldMk cId="1876407664" sldId="479"/>
        </pc:sldMkLst>
      </pc:sldChg>
      <pc:sldChg chg="del">
        <pc:chgData name="Benjamin Payne" userId="S::benpayne@umbc.edu::b61ff11c-ba68-49af-b001-f9f234a6aca3" providerId="AD" clId="Web-{CFBAD95E-1E80-CF02-EEF9-542DD2DC24DB}" dt="2018-10-26T22:27:16.082" v="241"/>
        <pc:sldMkLst>
          <pc:docMk/>
          <pc:sldMk cId="181497973" sldId="480"/>
        </pc:sldMkLst>
      </pc:sldChg>
      <pc:sldChg chg="del">
        <pc:chgData name="Benjamin Payne" userId="S::benpayne@umbc.edu::b61ff11c-ba68-49af-b001-f9f234a6aca3" providerId="AD" clId="Web-{CFBAD95E-1E80-CF02-EEF9-542DD2DC24DB}" dt="2018-10-26T22:27:17.488" v="242"/>
        <pc:sldMkLst>
          <pc:docMk/>
          <pc:sldMk cId="2196755624" sldId="481"/>
        </pc:sldMkLst>
      </pc:sldChg>
      <pc:sldChg chg="del">
        <pc:chgData name="Benjamin Payne" userId="S::benpayne@umbc.edu::b61ff11c-ba68-49af-b001-f9f234a6aca3" providerId="AD" clId="Web-{CFBAD95E-1E80-CF02-EEF9-542DD2DC24DB}" dt="2018-10-26T22:27:20.222" v="243"/>
        <pc:sldMkLst>
          <pc:docMk/>
          <pc:sldMk cId="3294216934" sldId="482"/>
        </pc:sldMkLst>
      </pc:sldChg>
      <pc:sldChg chg="del">
        <pc:chgData name="Benjamin Payne" userId="S::benpayne@umbc.edu::b61ff11c-ba68-49af-b001-f9f234a6aca3" providerId="AD" clId="Web-{CFBAD95E-1E80-CF02-EEF9-542DD2DC24DB}" dt="2018-10-26T22:27:21.613" v="244"/>
        <pc:sldMkLst>
          <pc:docMk/>
          <pc:sldMk cId="1536281765" sldId="483"/>
        </pc:sldMkLst>
      </pc:sldChg>
      <pc:sldChg chg="del">
        <pc:chgData name="Benjamin Payne" userId="S::benpayne@umbc.edu::b61ff11c-ba68-49af-b001-f9f234a6aca3" providerId="AD" clId="Web-{CFBAD95E-1E80-CF02-EEF9-542DD2DC24DB}" dt="2018-10-26T22:27:23.613" v="245"/>
        <pc:sldMkLst>
          <pc:docMk/>
          <pc:sldMk cId="289246611" sldId="484"/>
        </pc:sldMkLst>
      </pc:sldChg>
      <pc:sldChg chg="del">
        <pc:chgData name="Benjamin Payne" userId="S::benpayne@umbc.edu::b61ff11c-ba68-49af-b001-f9f234a6aca3" providerId="AD" clId="Web-{CFBAD95E-1E80-CF02-EEF9-542DD2DC24DB}" dt="2018-10-26T22:27:25.848" v="246"/>
        <pc:sldMkLst>
          <pc:docMk/>
          <pc:sldMk cId="4022301025" sldId="485"/>
        </pc:sldMkLst>
      </pc:sldChg>
      <pc:sldChg chg="del">
        <pc:chgData name="Benjamin Payne" userId="S::benpayne@umbc.edu::b61ff11c-ba68-49af-b001-f9f234a6aca3" providerId="AD" clId="Web-{CFBAD95E-1E80-CF02-EEF9-542DD2DC24DB}" dt="2018-10-26T22:27:27.738" v="247"/>
        <pc:sldMkLst>
          <pc:docMk/>
          <pc:sldMk cId="862460419" sldId="486"/>
        </pc:sldMkLst>
      </pc:sldChg>
      <pc:sldChg chg="ord">
        <pc:chgData name="Benjamin Payne" userId="S::benpayne@umbc.edu::b61ff11c-ba68-49af-b001-f9f234a6aca3" providerId="AD" clId="Web-{CFBAD95E-1E80-CF02-EEF9-542DD2DC24DB}" dt="2018-10-26T23:22:41.579" v="852"/>
        <pc:sldMkLst>
          <pc:docMk/>
          <pc:sldMk cId="1842861548" sldId="487"/>
        </pc:sldMkLst>
      </pc:sldChg>
      <pc:sldChg chg="del">
        <pc:chgData name="Benjamin Payne" userId="S::benpayne@umbc.edu::b61ff11c-ba68-49af-b001-f9f234a6aca3" providerId="AD" clId="Web-{CFBAD95E-1E80-CF02-EEF9-542DD2DC24DB}" dt="2018-10-26T22:27:41.696" v="248"/>
        <pc:sldMkLst>
          <pc:docMk/>
          <pc:sldMk cId="867716903" sldId="488"/>
        </pc:sldMkLst>
      </pc:sldChg>
      <pc:sldChg chg="del">
        <pc:chgData name="Benjamin Payne" userId="S::benpayne@umbc.edu::b61ff11c-ba68-49af-b001-f9f234a6aca3" providerId="AD" clId="Web-{CFBAD95E-1E80-CF02-EEF9-542DD2DC24DB}" dt="2018-10-26T22:27:48.369" v="249"/>
        <pc:sldMkLst>
          <pc:docMk/>
          <pc:sldMk cId="2965782207" sldId="489"/>
        </pc:sldMkLst>
      </pc:sldChg>
      <pc:sldChg chg="del">
        <pc:chgData name="Benjamin Payne" userId="S::benpayne@umbc.edu::b61ff11c-ba68-49af-b001-f9f234a6aca3" providerId="AD" clId="Web-{CFBAD95E-1E80-CF02-EEF9-542DD2DC24DB}" dt="2018-10-26T22:27:49.978" v="250"/>
        <pc:sldMkLst>
          <pc:docMk/>
          <pc:sldMk cId="1362365104" sldId="490"/>
        </pc:sldMkLst>
      </pc:sldChg>
      <pc:sldChg chg="del">
        <pc:chgData name="Benjamin Payne" userId="S::benpayne@umbc.edu::b61ff11c-ba68-49af-b001-f9f234a6aca3" providerId="AD" clId="Web-{CFBAD95E-1E80-CF02-EEF9-542DD2DC24DB}" dt="2018-10-26T22:27:52.213" v="251"/>
        <pc:sldMkLst>
          <pc:docMk/>
          <pc:sldMk cId="3150571853" sldId="491"/>
        </pc:sldMkLst>
      </pc:sldChg>
      <pc:sldChg chg="del">
        <pc:chgData name="Benjamin Payne" userId="S::benpayne@umbc.edu::b61ff11c-ba68-49af-b001-f9f234a6aca3" providerId="AD" clId="Web-{CFBAD95E-1E80-CF02-EEF9-542DD2DC24DB}" dt="2018-10-26T22:27:54.838" v="252"/>
        <pc:sldMkLst>
          <pc:docMk/>
          <pc:sldMk cId="2605913268" sldId="492"/>
        </pc:sldMkLst>
      </pc:sldChg>
      <pc:sldChg chg="del">
        <pc:chgData name="Benjamin Payne" userId="S::benpayne@umbc.edu::b61ff11c-ba68-49af-b001-f9f234a6aca3" providerId="AD" clId="Web-{CFBAD95E-1E80-CF02-EEF9-542DD2DC24DB}" dt="2018-10-26T22:27:56.525" v="253"/>
        <pc:sldMkLst>
          <pc:docMk/>
          <pc:sldMk cId="2304712902" sldId="493"/>
        </pc:sldMkLst>
      </pc:sldChg>
      <pc:sldChg chg="del">
        <pc:chgData name="Benjamin Payne" userId="S::benpayne@umbc.edu::b61ff11c-ba68-49af-b001-f9f234a6aca3" providerId="AD" clId="Web-{CFBAD95E-1E80-CF02-EEF9-542DD2DC24DB}" dt="2018-10-26T22:27:58.010" v="254"/>
        <pc:sldMkLst>
          <pc:docMk/>
          <pc:sldMk cId="1850369808" sldId="494"/>
        </pc:sldMkLst>
      </pc:sldChg>
      <pc:sldChg chg="del">
        <pc:chgData name="Benjamin Payne" userId="S::benpayne@umbc.edu::b61ff11c-ba68-49af-b001-f9f234a6aca3" providerId="AD" clId="Web-{CFBAD95E-1E80-CF02-EEF9-542DD2DC24DB}" dt="2018-10-26T22:27:59.463" v="255"/>
        <pc:sldMkLst>
          <pc:docMk/>
          <pc:sldMk cId="1775286545" sldId="495"/>
        </pc:sldMkLst>
      </pc:sldChg>
      <pc:sldChg chg="del">
        <pc:chgData name="Benjamin Payne" userId="S::benpayne@umbc.edu::b61ff11c-ba68-49af-b001-f9f234a6aca3" providerId="AD" clId="Web-{CFBAD95E-1E80-CF02-EEF9-542DD2DC24DB}" dt="2018-10-26T22:28:03.557" v="256"/>
        <pc:sldMkLst>
          <pc:docMk/>
          <pc:sldMk cId="980051539" sldId="496"/>
        </pc:sldMkLst>
      </pc:sldChg>
      <pc:sldChg chg="del">
        <pc:chgData name="Benjamin Payne" userId="S::benpayne@umbc.edu::b61ff11c-ba68-49af-b001-f9f234a6aca3" providerId="AD" clId="Web-{CFBAD95E-1E80-CF02-EEF9-542DD2DC24DB}" dt="2018-10-26T22:28:07.994" v="257"/>
        <pc:sldMkLst>
          <pc:docMk/>
          <pc:sldMk cId="4255677071" sldId="497"/>
        </pc:sldMkLst>
      </pc:sldChg>
      <pc:sldChg chg="del">
        <pc:chgData name="Benjamin Payne" userId="S::benpayne@umbc.edu::b61ff11c-ba68-49af-b001-f9f234a6aca3" providerId="AD" clId="Web-{CFBAD95E-1E80-CF02-EEF9-542DD2DC24DB}" dt="2018-10-26T22:28:10.151" v="258"/>
        <pc:sldMkLst>
          <pc:docMk/>
          <pc:sldMk cId="3977432591" sldId="498"/>
        </pc:sldMkLst>
      </pc:sldChg>
      <pc:sldChg chg="del">
        <pc:chgData name="Benjamin Payne" userId="S::benpayne@umbc.edu::b61ff11c-ba68-49af-b001-f9f234a6aca3" providerId="AD" clId="Web-{CFBAD95E-1E80-CF02-EEF9-542DD2DC24DB}" dt="2018-10-26T22:28:11.823" v="259"/>
        <pc:sldMkLst>
          <pc:docMk/>
          <pc:sldMk cId="535281572" sldId="499"/>
        </pc:sldMkLst>
      </pc:sldChg>
      <pc:sldChg chg="del">
        <pc:chgData name="Benjamin Payne" userId="S::benpayne@umbc.edu::b61ff11c-ba68-49af-b001-f9f234a6aca3" providerId="AD" clId="Web-{CFBAD95E-1E80-CF02-EEF9-542DD2DC24DB}" dt="2018-10-26T22:28:13.541" v="260"/>
        <pc:sldMkLst>
          <pc:docMk/>
          <pc:sldMk cId="628470355" sldId="500"/>
        </pc:sldMkLst>
      </pc:sldChg>
      <pc:sldChg chg="del">
        <pc:chgData name="Benjamin Payne" userId="S::benpayne@umbc.edu::b61ff11c-ba68-49af-b001-f9f234a6aca3" providerId="AD" clId="Web-{CFBAD95E-1E80-CF02-EEF9-542DD2DC24DB}" dt="2018-10-26T22:28:17.620" v="261"/>
        <pc:sldMkLst>
          <pc:docMk/>
          <pc:sldMk cId="4138999943" sldId="501"/>
        </pc:sldMkLst>
      </pc:sldChg>
      <pc:sldChg chg="del">
        <pc:chgData name="Benjamin Payne" userId="S::benpayne@umbc.edu::b61ff11c-ba68-49af-b001-f9f234a6aca3" providerId="AD" clId="Web-{CFBAD95E-1E80-CF02-EEF9-542DD2DC24DB}" dt="2018-10-26T22:28:28.683" v="262"/>
        <pc:sldMkLst>
          <pc:docMk/>
          <pc:sldMk cId="2243284312" sldId="503"/>
        </pc:sldMkLst>
      </pc:sldChg>
      <pc:sldChg chg="del">
        <pc:chgData name="Benjamin Payne" userId="S::benpayne@umbc.edu::b61ff11c-ba68-49af-b001-f9f234a6aca3" providerId="AD" clId="Web-{CFBAD95E-1E80-CF02-EEF9-542DD2DC24DB}" dt="2018-10-26T22:28:31.558" v="263"/>
        <pc:sldMkLst>
          <pc:docMk/>
          <pc:sldMk cId="3384282138" sldId="504"/>
        </pc:sldMkLst>
      </pc:sldChg>
      <pc:sldChg chg="del">
        <pc:chgData name="Benjamin Payne" userId="S::benpayne@umbc.edu::b61ff11c-ba68-49af-b001-f9f234a6aca3" providerId="AD" clId="Web-{CFBAD95E-1E80-CF02-EEF9-542DD2DC24DB}" dt="2018-10-26T22:28:33.230" v="264"/>
        <pc:sldMkLst>
          <pc:docMk/>
          <pc:sldMk cId="917062532" sldId="505"/>
        </pc:sldMkLst>
      </pc:sldChg>
      <pc:sldChg chg="del">
        <pc:chgData name="Benjamin Payne" userId="S::benpayne@umbc.edu::b61ff11c-ba68-49af-b001-f9f234a6aca3" providerId="AD" clId="Web-{CFBAD95E-1E80-CF02-EEF9-542DD2DC24DB}" dt="2018-10-26T22:28:37.730" v="265"/>
        <pc:sldMkLst>
          <pc:docMk/>
          <pc:sldMk cId="1821654909" sldId="506"/>
        </pc:sldMkLst>
      </pc:sldChg>
      <pc:sldChg chg="del">
        <pc:chgData name="Benjamin Payne" userId="S::benpayne@umbc.edu::b61ff11c-ba68-49af-b001-f9f234a6aca3" providerId="AD" clId="Web-{CFBAD95E-1E80-CF02-EEF9-542DD2DC24DB}" dt="2018-10-26T22:28:40.011" v="266"/>
        <pc:sldMkLst>
          <pc:docMk/>
          <pc:sldMk cId="3790387449" sldId="507"/>
        </pc:sldMkLst>
      </pc:sldChg>
      <pc:sldChg chg="del">
        <pc:chgData name="Benjamin Payne" userId="S::benpayne@umbc.edu::b61ff11c-ba68-49af-b001-f9f234a6aca3" providerId="AD" clId="Web-{CFBAD95E-1E80-CF02-EEF9-542DD2DC24DB}" dt="2018-10-26T22:28:41.543" v="267"/>
        <pc:sldMkLst>
          <pc:docMk/>
          <pc:sldMk cId="3883962607" sldId="508"/>
        </pc:sldMkLst>
      </pc:sldChg>
      <pc:sldChg chg="del">
        <pc:chgData name="Benjamin Payne" userId="S::benpayne@umbc.edu::b61ff11c-ba68-49af-b001-f9f234a6aca3" providerId="AD" clId="Web-{CFBAD95E-1E80-CF02-EEF9-542DD2DC24DB}" dt="2018-10-26T22:28:43.074" v="268"/>
        <pc:sldMkLst>
          <pc:docMk/>
          <pc:sldMk cId="3705781247" sldId="509"/>
        </pc:sldMkLst>
      </pc:sldChg>
      <pc:sldChg chg="del">
        <pc:chgData name="Benjamin Payne" userId="S::benpayne@umbc.edu::b61ff11c-ba68-49af-b001-f9f234a6aca3" providerId="AD" clId="Web-{CFBAD95E-1E80-CF02-EEF9-542DD2DC24DB}" dt="2018-10-26T22:28:56.840" v="269"/>
        <pc:sldMkLst>
          <pc:docMk/>
          <pc:sldMk cId="1882291974" sldId="511"/>
        </pc:sldMkLst>
      </pc:sldChg>
      <pc:sldChg chg="del">
        <pc:chgData name="Benjamin Payne" userId="S::benpayne@umbc.edu::b61ff11c-ba68-49af-b001-f9f234a6aca3" providerId="AD" clId="Web-{CFBAD95E-1E80-CF02-EEF9-542DD2DC24DB}" dt="2018-10-26T22:28:59.418" v="270"/>
        <pc:sldMkLst>
          <pc:docMk/>
          <pc:sldMk cId="404616322" sldId="512"/>
        </pc:sldMkLst>
      </pc:sldChg>
      <pc:sldChg chg="del">
        <pc:chgData name="Benjamin Payne" userId="S::benpayne@umbc.edu::b61ff11c-ba68-49af-b001-f9f234a6aca3" providerId="AD" clId="Web-{CFBAD95E-1E80-CF02-EEF9-542DD2DC24DB}" dt="2018-10-26T22:29:02.044" v="271"/>
        <pc:sldMkLst>
          <pc:docMk/>
          <pc:sldMk cId="49713825" sldId="513"/>
        </pc:sldMkLst>
      </pc:sldChg>
      <pc:sldChg chg="del">
        <pc:chgData name="Benjamin Payne" userId="S::benpayne@umbc.edu::b61ff11c-ba68-49af-b001-f9f234a6aca3" providerId="AD" clId="Web-{CFBAD95E-1E80-CF02-EEF9-542DD2DC24DB}" dt="2018-10-26T22:29:03.747" v="272"/>
        <pc:sldMkLst>
          <pc:docMk/>
          <pc:sldMk cId="1978030548" sldId="514"/>
        </pc:sldMkLst>
      </pc:sldChg>
      <pc:sldChg chg="del">
        <pc:chgData name="Benjamin Payne" userId="S::benpayne@umbc.edu::b61ff11c-ba68-49af-b001-f9f234a6aca3" providerId="AD" clId="Web-{CFBAD95E-1E80-CF02-EEF9-542DD2DC24DB}" dt="2018-10-26T22:29:07.716" v="273"/>
        <pc:sldMkLst>
          <pc:docMk/>
          <pc:sldMk cId="788794150" sldId="515"/>
        </pc:sldMkLst>
      </pc:sldChg>
      <pc:sldChg chg="del">
        <pc:chgData name="Benjamin Payne" userId="S::benpayne@umbc.edu::b61ff11c-ba68-49af-b001-f9f234a6aca3" providerId="AD" clId="Web-{CFBAD95E-1E80-CF02-EEF9-542DD2DC24DB}" dt="2018-10-26T22:29:10.216" v="274"/>
        <pc:sldMkLst>
          <pc:docMk/>
          <pc:sldMk cId="3166477826" sldId="516"/>
        </pc:sldMkLst>
      </pc:sldChg>
      <pc:sldChg chg="del">
        <pc:chgData name="Benjamin Payne" userId="S::benpayne@umbc.edu::b61ff11c-ba68-49af-b001-f9f234a6aca3" providerId="AD" clId="Web-{CFBAD95E-1E80-CF02-EEF9-542DD2DC24DB}" dt="2018-10-26T22:29:12.575" v="275"/>
        <pc:sldMkLst>
          <pc:docMk/>
          <pc:sldMk cId="1672935456" sldId="517"/>
        </pc:sldMkLst>
      </pc:sldChg>
      <pc:sldChg chg="del">
        <pc:chgData name="Benjamin Payne" userId="S::benpayne@umbc.edu::b61ff11c-ba68-49af-b001-f9f234a6aca3" providerId="AD" clId="Web-{CFBAD95E-1E80-CF02-EEF9-542DD2DC24DB}" dt="2018-10-26T22:29:14.294" v="276"/>
        <pc:sldMkLst>
          <pc:docMk/>
          <pc:sldMk cId="271421475" sldId="518"/>
        </pc:sldMkLst>
      </pc:sldChg>
      <pc:sldChg chg="del">
        <pc:chgData name="Benjamin Payne" userId="S::benpayne@umbc.edu::b61ff11c-ba68-49af-b001-f9f234a6aca3" providerId="AD" clId="Web-{CFBAD95E-1E80-CF02-EEF9-542DD2DC24DB}" dt="2018-10-26T22:29:16.419" v="277"/>
        <pc:sldMkLst>
          <pc:docMk/>
          <pc:sldMk cId="1190234408" sldId="519"/>
        </pc:sldMkLst>
      </pc:sldChg>
      <pc:sldChg chg="del">
        <pc:chgData name="Benjamin Payne" userId="S::benpayne@umbc.edu::b61ff11c-ba68-49af-b001-f9f234a6aca3" providerId="AD" clId="Web-{CFBAD95E-1E80-CF02-EEF9-542DD2DC24DB}" dt="2018-10-26T22:29:17.903" v="278"/>
        <pc:sldMkLst>
          <pc:docMk/>
          <pc:sldMk cId="4194160417" sldId="520"/>
        </pc:sldMkLst>
      </pc:sldChg>
      <pc:sldChg chg="del">
        <pc:chgData name="Benjamin Payne" userId="S::benpayne@umbc.edu::b61ff11c-ba68-49af-b001-f9f234a6aca3" providerId="AD" clId="Web-{CFBAD95E-1E80-CF02-EEF9-542DD2DC24DB}" dt="2018-10-26T22:29:19.388" v="279"/>
        <pc:sldMkLst>
          <pc:docMk/>
          <pc:sldMk cId="1945045829" sldId="521"/>
        </pc:sldMkLst>
      </pc:sldChg>
      <pc:sldChg chg="del">
        <pc:chgData name="Benjamin Payne" userId="S::benpayne@umbc.edu::b61ff11c-ba68-49af-b001-f9f234a6aca3" providerId="AD" clId="Web-{CFBAD95E-1E80-CF02-EEF9-542DD2DC24DB}" dt="2018-10-26T22:29:20.919" v="280"/>
        <pc:sldMkLst>
          <pc:docMk/>
          <pc:sldMk cId="426456407" sldId="522"/>
        </pc:sldMkLst>
      </pc:sldChg>
      <pc:sldChg chg="del">
        <pc:chgData name="Benjamin Payne" userId="S::benpayne@umbc.edu::b61ff11c-ba68-49af-b001-f9f234a6aca3" providerId="AD" clId="Web-{CFBAD95E-1E80-CF02-EEF9-542DD2DC24DB}" dt="2018-10-26T22:29:22.669" v="281"/>
        <pc:sldMkLst>
          <pc:docMk/>
          <pc:sldMk cId="3967830515" sldId="523"/>
        </pc:sldMkLst>
      </pc:sldChg>
      <pc:sldChg chg="del">
        <pc:chgData name="Benjamin Payne" userId="S::benpayne@umbc.edu::b61ff11c-ba68-49af-b001-f9f234a6aca3" providerId="AD" clId="Web-{CFBAD95E-1E80-CF02-EEF9-542DD2DC24DB}" dt="2018-10-26T22:29:24.294" v="282"/>
        <pc:sldMkLst>
          <pc:docMk/>
          <pc:sldMk cId="1759195286" sldId="524"/>
        </pc:sldMkLst>
      </pc:sldChg>
      <pc:sldChg chg="del">
        <pc:chgData name="Benjamin Payne" userId="S::benpayne@umbc.edu::b61ff11c-ba68-49af-b001-f9f234a6aca3" providerId="AD" clId="Web-{CFBAD95E-1E80-CF02-EEF9-542DD2DC24DB}" dt="2018-10-26T22:29:25.826" v="283"/>
        <pc:sldMkLst>
          <pc:docMk/>
          <pc:sldMk cId="3889256611" sldId="525"/>
        </pc:sldMkLst>
      </pc:sldChg>
      <pc:sldChg chg="add del">
        <pc:chgData name="Benjamin Payne" userId="S::benpayne@umbc.edu::b61ff11c-ba68-49af-b001-f9f234a6aca3" providerId="AD" clId="Web-{CFBAD95E-1E80-CF02-EEF9-542DD2DC24DB}" dt="2018-10-26T22:29:30.920" v="285"/>
        <pc:sldMkLst>
          <pc:docMk/>
          <pc:sldMk cId="1584475713" sldId="526"/>
        </pc:sldMkLst>
      </pc:sldChg>
      <pc:sldChg chg="del">
        <pc:chgData name="Benjamin Payne" userId="S::benpayne@umbc.edu::b61ff11c-ba68-49af-b001-f9f234a6aca3" providerId="AD" clId="Web-{CFBAD95E-1E80-CF02-EEF9-542DD2DC24DB}" dt="2018-10-26T22:29:35.842" v="286"/>
        <pc:sldMkLst>
          <pc:docMk/>
          <pc:sldMk cId="856831665" sldId="527"/>
        </pc:sldMkLst>
      </pc:sldChg>
      <pc:sldChg chg="del">
        <pc:chgData name="Benjamin Payne" userId="S::benpayne@umbc.edu::b61ff11c-ba68-49af-b001-f9f234a6aca3" providerId="AD" clId="Web-{CFBAD95E-1E80-CF02-EEF9-542DD2DC24DB}" dt="2018-10-26T22:29:37.951" v="287"/>
        <pc:sldMkLst>
          <pc:docMk/>
          <pc:sldMk cId="2192350189" sldId="528"/>
        </pc:sldMkLst>
      </pc:sldChg>
      <pc:sldChg chg="del">
        <pc:chgData name="Benjamin Payne" userId="S::benpayne@umbc.edu::b61ff11c-ba68-49af-b001-f9f234a6aca3" providerId="AD" clId="Web-{CFBAD95E-1E80-CF02-EEF9-542DD2DC24DB}" dt="2018-10-26T22:29:39.295" v="288"/>
        <pc:sldMkLst>
          <pc:docMk/>
          <pc:sldMk cId="3699088028" sldId="529"/>
        </pc:sldMkLst>
      </pc:sldChg>
      <pc:sldChg chg="del">
        <pc:chgData name="Benjamin Payne" userId="S::benpayne@umbc.edu::b61ff11c-ba68-49af-b001-f9f234a6aca3" providerId="AD" clId="Web-{CFBAD95E-1E80-CF02-EEF9-542DD2DC24DB}" dt="2018-10-26T22:29:41.279" v="289"/>
        <pc:sldMkLst>
          <pc:docMk/>
          <pc:sldMk cId="443013636" sldId="530"/>
        </pc:sldMkLst>
      </pc:sldChg>
      <pc:sldChg chg="del">
        <pc:chgData name="Benjamin Payne" userId="S::benpayne@umbc.edu::b61ff11c-ba68-49af-b001-f9f234a6aca3" providerId="AD" clId="Web-{CFBAD95E-1E80-CF02-EEF9-542DD2DC24DB}" dt="2018-10-26T22:29:44.092" v="290"/>
        <pc:sldMkLst>
          <pc:docMk/>
          <pc:sldMk cId="2009063250" sldId="531"/>
        </pc:sldMkLst>
      </pc:sldChg>
      <pc:sldChg chg="del ord">
        <pc:chgData name="Benjamin Payne" userId="S::benpayne@umbc.edu::b61ff11c-ba68-49af-b001-f9f234a6aca3" providerId="AD" clId="Web-{CFBAD95E-1E80-CF02-EEF9-542DD2DC24DB}" dt="2018-10-26T23:21:55.156" v="851"/>
        <pc:sldMkLst>
          <pc:docMk/>
          <pc:sldMk cId="712585620" sldId="532"/>
        </pc:sldMkLst>
      </pc:sldChg>
      <pc:sldChg chg="del">
        <pc:chgData name="Benjamin Payne" userId="S::benpayne@umbc.edu::b61ff11c-ba68-49af-b001-f9f234a6aca3" providerId="AD" clId="Web-{CFBAD95E-1E80-CF02-EEF9-542DD2DC24DB}" dt="2018-10-26T22:29:51.202" v="291"/>
        <pc:sldMkLst>
          <pc:docMk/>
          <pc:sldMk cId="2609224123" sldId="533"/>
        </pc:sldMkLst>
      </pc:sldChg>
      <pc:sldChg chg="del">
        <pc:chgData name="Benjamin Payne" userId="S::benpayne@umbc.edu::b61ff11c-ba68-49af-b001-f9f234a6aca3" providerId="AD" clId="Web-{CFBAD95E-1E80-CF02-EEF9-542DD2DC24DB}" dt="2018-10-26T22:29:53.124" v="292"/>
        <pc:sldMkLst>
          <pc:docMk/>
          <pc:sldMk cId="2505408306" sldId="534"/>
        </pc:sldMkLst>
      </pc:sldChg>
      <pc:sldChg chg="del">
        <pc:chgData name="Benjamin Payne" userId="S::benpayne@umbc.edu::b61ff11c-ba68-49af-b001-f9f234a6aca3" providerId="AD" clId="Web-{CFBAD95E-1E80-CF02-EEF9-542DD2DC24DB}" dt="2018-10-26T22:29:59.155" v="293"/>
        <pc:sldMkLst>
          <pc:docMk/>
          <pc:sldMk cId="3629828659" sldId="535"/>
        </pc:sldMkLst>
      </pc:sldChg>
      <pc:sldChg chg="del">
        <pc:chgData name="Benjamin Payne" userId="S::benpayne@umbc.edu::b61ff11c-ba68-49af-b001-f9f234a6aca3" providerId="AD" clId="Web-{CFBAD95E-1E80-CF02-EEF9-542DD2DC24DB}" dt="2018-10-26T22:30:01.577" v="294"/>
        <pc:sldMkLst>
          <pc:docMk/>
          <pc:sldMk cId="163390882" sldId="536"/>
        </pc:sldMkLst>
      </pc:sldChg>
      <pc:sldChg chg="del">
        <pc:chgData name="Benjamin Payne" userId="S::benpayne@umbc.edu::b61ff11c-ba68-49af-b001-f9f234a6aca3" providerId="AD" clId="Web-{CFBAD95E-1E80-CF02-EEF9-542DD2DC24DB}" dt="2018-10-26T22:30:03.343" v="295"/>
        <pc:sldMkLst>
          <pc:docMk/>
          <pc:sldMk cId="4244852846" sldId="537"/>
        </pc:sldMkLst>
      </pc:sldChg>
      <pc:sldChg chg="del">
        <pc:chgData name="Benjamin Payne" userId="S::benpayne@umbc.edu::b61ff11c-ba68-49af-b001-f9f234a6aca3" providerId="AD" clId="Web-{CFBAD95E-1E80-CF02-EEF9-542DD2DC24DB}" dt="2018-10-26T22:30:04.702" v="296"/>
        <pc:sldMkLst>
          <pc:docMk/>
          <pc:sldMk cId="2480724763" sldId="538"/>
        </pc:sldMkLst>
      </pc:sldChg>
      <pc:sldChg chg="del">
        <pc:chgData name="Benjamin Payne" userId="S::benpayne@umbc.edu::b61ff11c-ba68-49af-b001-f9f234a6aca3" providerId="AD" clId="Web-{CFBAD95E-1E80-CF02-EEF9-542DD2DC24DB}" dt="2018-10-26T22:30:06.249" v="297"/>
        <pc:sldMkLst>
          <pc:docMk/>
          <pc:sldMk cId="247362198" sldId="539"/>
        </pc:sldMkLst>
      </pc:sldChg>
      <pc:sldChg chg="add del">
        <pc:chgData name="Benjamin Payne" userId="S::benpayne@umbc.edu::b61ff11c-ba68-49af-b001-f9f234a6aca3" providerId="AD" clId="Web-{CFBAD95E-1E80-CF02-EEF9-542DD2DC24DB}" dt="2018-10-26T22:30:11.531" v="299"/>
        <pc:sldMkLst>
          <pc:docMk/>
          <pc:sldMk cId="370388185" sldId="540"/>
        </pc:sldMkLst>
      </pc:sldChg>
      <pc:sldChg chg="ord">
        <pc:chgData name="Benjamin Payne" userId="S::benpayne@umbc.edu::b61ff11c-ba68-49af-b001-f9f234a6aca3" providerId="AD" clId="Web-{CFBAD95E-1E80-CF02-EEF9-542DD2DC24DB}" dt="2018-10-26T22:57:02.511" v="555"/>
        <pc:sldMkLst>
          <pc:docMk/>
          <pc:sldMk cId="1622310573" sldId="542"/>
        </pc:sldMkLst>
      </pc:sldChg>
      <pc:sldChg chg="del">
        <pc:chgData name="Benjamin Payne" userId="S::benpayne@umbc.edu::b61ff11c-ba68-49af-b001-f9f234a6aca3" providerId="AD" clId="Web-{CFBAD95E-1E80-CF02-EEF9-542DD2DC24DB}" dt="2018-10-26T22:30:30.453" v="300"/>
        <pc:sldMkLst>
          <pc:docMk/>
          <pc:sldMk cId="2385198387" sldId="543"/>
        </pc:sldMkLst>
      </pc:sldChg>
      <pc:sldChg chg="del">
        <pc:chgData name="Benjamin Payne" userId="S::benpayne@umbc.edu::b61ff11c-ba68-49af-b001-f9f234a6aca3" providerId="AD" clId="Web-{CFBAD95E-1E80-CF02-EEF9-542DD2DC24DB}" dt="2018-10-26T22:30:32.094" v="301"/>
        <pc:sldMkLst>
          <pc:docMk/>
          <pc:sldMk cId="2788615995" sldId="544"/>
        </pc:sldMkLst>
      </pc:sldChg>
      <pc:sldChg chg="del">
        <pc:chgData name="Benjamin Payne" userId="S::benpayne@umbc.edu::b61ff11c-ba68-49af-b001-f9f234a6aca3" providerId="AD" clId="Web-{CFBAD95E-1E80-CF02-EEF9-542DD2DC24DB}" dt="2018-10-26T22:30:39.922" v="302"/>
        <pc:sldMkLst>
          <pc:docMk/>
          <pc:sldMk cId="3583216751" sldId="545"/>
        </pc:sldMkLst>
      </pc:sldChg>
      <pc:sldChg chg="del">
        <pc:chgData name="Benjamin Payne" userId="S::benpayne@umbc.edu::b61ff11c-ba68-49af-b001-f9f234a6aca3" providerId="AD" clId="Web-{CFBAD95E-1E80-CF02-EEF9-542DD2DC24DB}" dt="2018-10-26T22:30:44.735" v="303"/>
        <pc:sldMkLst>
          <pc:docMk/>
          <pc:sldMk cId="2290906502" sldId="546"/>
        </pc:sldMkLst>
      </pc:sldChg>
      <pc:sldChg chg="del">
        <pc:chgData name="Benjamin Payne" userId="S::benpayne@umbc.edu::b61ff11c-ba68-49af-b001-f9f234a6aca3" providerId="AD" clId="Web-{CFBAD95E-1E80-CF02-EEF9-542DD2DC24DB}" dt="2018-10-26T22:30:52.095" v="304"/>
        <pc:sldMkLst>
          <pc:docMk/>
          <pc:sldMk cId="117374425" sldId="548"/>
        </pc:sldMkLst>
      </pc:sldChg>
      <pc:sldChg chg="del">
        <pc:chgData name="Benjamin Payne" userId="S::benpayne@umbc.edu::b61ff11c-ba68-49af-b001-f9f234a6aca3" providerId="AD" clId="Web-{CFBAD95E-1E80-CF02-EEF9-542DD2DC24DB}" dt="2018-10-26T22:30:53.673" v="305"/>
        <pc:sldMkLst>
          <pc:docMk/>
          <pc:sldMk cId="179452314" sldId="549"/>
        </pc:sldMkLst>
      </pc:sldChg>
      <pc:sldChg chg="del">
        <pc:chgData name="Benjamin Payne" userId="S::benpayne@umbc.edu::b61ff11c-ba68-49af-b001-f9f234a6aca3" providerId="AD" clId="Web-{CFBAD95E-1E80-CF02-EEF9-542DD2DC24DB}" dt="2018-10-26T22:30:55.111" v="306"/>
        <pc:sldMkLst>
          <pc:docMk/>
          <pc:sldMk cId="1829538689" sldId="550"/>
        </pc:sldMkLst>
      </pc:sldChg>
      <pc:sldChg chg="del">
        <pc:chgData name="Benjamin Payne" userId="S::benpayne@umbc.edu::b61ff11c-ba68-49af-b001-f9f234a6aca3" providerId="AD" clId="Web-{CFBAD95E-1E80-CF02-EEF9-542DD2DC24DB}" dt="2018-10-26T22:30:56.814" v="307"/>
        <pc:sldMkLst>
          <pc:docMk/>
          <pc:sldMk cId="73902395" sldId="551"/>
        </pc:sldMkLst>
      </pc:sldChg>
      <pc:sldChg chg="del">
        <pc:chgData name="Benjamin Payne" userId="S::benpayne@umbc.edu::b61ff11c-ba68-49af-b001-f9f234a6aca3" providerId="AD" clId="Web-{CFBAD95E-1E80-CF02-EEF9-542DD2DC24DB}" dt="2018-10-26T22:30:59.454" v="308"/>
        <pc:sldMkLst>
          <pc:docMk/>
          <pc:sldMk cId="428586867" sldId="552"/>
        </pc:sldMkLst>
      </pc:sldChg>
      <pc:sldChg chg="del">
        <pc:chgData name="Benjamin Payne" userId="S::benpayne@umbc.edu::b61ff11c-ba68-49af-b001-f9f234a6aca3" providerId="AD" clId="Web-{CFBAD95E-1E80-CF02-EEF9-542DD2DC24DB}" dt="2018-10-26T22:31:00.626" v="309"/>
        <pc:sldMkLst>
          <pc:docMk/>
          <pc:sldMk cId="306129344" sldId="553"/>
        </pc:sldMkLst>
      </pc:sldChg>
      <pc:sldChg chg="del">
        <pc:chgData name="Benjamin Payne" userId="S::benpayne@umbc.edu::b61ff11c-ba68-49af-b001-f9f234a6aca3" providerId="AD" clId="Web-{CFBAD95E-1E80-CF02-EEF9-542DD2DC24DB}" dt="2018-10-26T22:31:02.205" v="310"/>
        <pc:sldMkLst>
          <pc:docMk/>
          <pc:sldMk cId="1856698044" sldId="554"/>
        </pc:sldMkLst>
      </pc:sldChg>
      <pc:sldChg chg="del">
        <pc:chgData name="Benjamin Payne" userId="S::benpayne@umbc.edu::b61ff11c-ba68-49af-b001-f9f234a6aca3" providerId="AD" clId="Web-{CFBAD95E-1E80-CF02-EEF9-542DD2DC24DB}" dt="2018-10-26T22:31:04.220" v="311"/>
        <pc:sldMkLst>
          <pc:docMk/>
          <pc:sldMk cId="2632148331" sldId="555"/>
        </pc:sldMkLst>
      </pc:sldChg>
      <pc:sldChg chg="del">
        <pc:chgData name="Benjamin Payne" userId="S::benpayne@umbc.edu::b61ff11c-ba68-49af-b001-f9f234a6aca3" providerId="AD" clId="Web-{CFBAD95E-1E80-CF02-EEF9-542DD2DC24DB}" dt="2018-10-26T22:31:06.002" v="312"/>
        <pc:sldMkLst>
          <pc:docMk/>
          <pc:sldMk cId="1336286743" sldId="556"/>
        </pc:sldMkLst>
      </pc:sldChg>
      <pc:sldChg chg="del">
        <pc:chgData name="Benjamin Payne" userId="S::benpayne@umbc.edu::b61ff11c-ba68-49af-b001-f9f234a6aca3" providerId="AD" clId="Web-{CFBAD95E-1E80-CF02-EEF9-542DD2DC24DB}" dt="2018-10-26T22:31:07.502" v="313"/>
        <pc:sldMkLst>
          <pc:docMk/>
          <pc:sldMk cId="458159946" sldId="557"/>
        </pc:sldMkLst>
      </pc:sldChg>
      <pc:sldChg chg="del">
        <pc:chgData name="Benjamin Payne" userId="S::benpayne@umbc.edu::b61ff11c-ba68-49af-b001-f9f234a6aca3" providerId="AD" clId="Web-{CFBAD95E-1E80-CF02-EEF9-542DD2DC24DB}" dt="2018-10-26T22:36:17.453" v="314"/>
        <pc:sldMkLst>
          <pc:docMk/>
          <pc:sldMk cId="1139723141" sldId="558"/>
        </pc:sldMkLst>
      </pc:sldChg>
      <pc:sldChg chg="del">
        <pc:chgData name="Benjamin Payne" userId="S::benpayne@umbc.edu::b61ff11c-ba68-49af-b001-f9f234a6aca3" providerId="AD" clId="Web-{CFBAD95E-1E80-CF02-EEF9-542DD2DC24DB}" dt="2018-10-26T22:36:19.562" v="315"/>
        <pc:sldMkLst>
          <pc:docMk/>
          <pc:sldMk cId="612935423" sldId="559"/>
        </pc:sldMkLst>
      </pc:sldChg>
      <pc:sldChg chg="del">
        <pc:chgData name="Benjamin Payne" userId="S::benpayne@umbc.edu::b61ff11c-ba68-49af-b001-f9f234a6aca3" providerId="AD" clId="Web-{CFBAD95E-1E80-CF02-EEF9-542DD2DC24DB}" dt="2018-10-26T22:36:21.125" v="316"/>
        <pc:sldMkLst>
          <pc:docMk/>
          <pc:sldMk cId="1006343525" sldId="560"/>
        </pc:sldMkLst>
      </pc:sldChg>
      <pc:sldChg chg="del">
        <pc:chgData name="Benjamin Payne" userId="S::benpayne@umbc.edu::b61ff11c-ba68-49af-b001-f9f234a6aca3" providerId="AD" clId="Web-{CFBAD95E-1E80-CF02-EEF9-542DD2DC24DB}" dt="2018-10-26T22:36:22.750" v="317"/>
        <pc:sldMkLst>
          <pc:docMk/>
          <pc:sldMk cId="1699036538" sldId="561"/>
        </pc:sldMkLst>
      </pc:sldChg>
      <pc:sldChg chg="del">
        <pc:chgData name="Benjamin Payne" userId="S::benpayne@umbc.edu::b61ff11c-ba68-49af-b001-f9f234a6aca3" providerId="AD" clId="Web-{CFBAD95E-1E80-CF02-EEF9-542DD2DC24DB}" dt="2018-10-26T22:36:24.329" v="318"/>
        <pc:sldMkLst>
          <pc:docMk/>
          <pc:sldMk cId="2231662065" sldId="562"/>
        </pc:sldMkLst>
      </pc:sldChg>
      <pc:sldChg chg="del">
        <pc:chgData name="Benjamin Payne" userId="S::benpayne@umbc.edu::b61ff11c-ba68-49af-b001-f9f234a6aca3" providerId="AD" clId="Web-{CFBAD95E-1E80-CF02-EEF9-542DD2DC24DB}" dt="2018-10-26T22:36:28.344" v="319"/>
        <pc:sldMkLst>
          <pc:docMk/>
          <pc:sldMk cId="441272455" sldId="563"/>
        </pc:sldMkLst>
      </pc:sldChg>
      <pc:sldChg chg="del">
        <pc:chgData name="Benjamin Payne" userId="S::benpayne@umbc.edu::b61ff11c-ba68-49af-b001-f9f234a6aca3" providerId="AD" clId="Web-{CFBAD95E-1E80-CF02-EEF9-542DD2DC24DB}" dt="2018-10-26T22:36:30" v="320"/>
        <pc:sldMkLst>
          <pc:docMk/>
          <pc:sldMk cId="925076705" sldId="564"/>
        </pc:sldMkLst>
      </pc:sldChg>
      <pc:sldChg chg="del">
        <pc:chgData name="Benjamin Payne" userId="S::benpayne@umbc.edu::b61ff11c-ba68-49af-b001-f9f234a6aca3" providerId="AD" clId="Web-{CFBAD95E-1E80-CF02-EEF9-542DD2DC24DB}" dt="2018-10-26T22:36:31.782" v="321"/>
        <pc:sldMkLst>
          <pc:docMk/>
          <pc:sldMk cId="2351712927" sldId="565"/>
        </pc:sldMkLst>
      </pc:sldChg>
      <pc:sldChg chg="del">
        <pc:chgData name="Benjamin Payne" userId="S::benpayne@umbc.edu::b61ff11c-ba68-49af-b001-f9f234a6aca3" providerId="AD" clId="Web-{CFBAD95E-1E80-CF02-EEF9-542DD2DC24DB}" dt="2018-10-26T22:36:34.313" v="322"/>
        <pc:sldMkLst>
          <pc:docMk/>
          <pc:sldMk cId="4005511656" sldId="566"/>
        </pc:sldMkLst>
      </pc:sldChg>
      <pc:sldChg chg="del">
        <pc:chgData name="Benjamin Payne" userId="S::benpayne@umbc.edu::b61ff11c-ba68-49af-b001-f9f234a6aca3" providerId="AD" clId="Web-{CFBAD95E-1E80-CF02-EEF9-542DD2DC24DB}" dt="2018-10-26T22:36:35.813" v="323"/>
        <pc:sldMkLst>
          <pc:docMk/>
          <pc:sldMk cId="2314424395" sldId="567"/>
        </pc:sldMkLst>
      </pc:sldChg>
      <pc:sldChg chg="del">
        <pc:chgData name="Benjamin Payne" userId="S::benpayne@umbc.edu::b61ff11c-ba68-49af-b001-f9f234a6aca3" providerId="AD" clId="Web-{CFBAD95E-1E80-CF02-EEF9-542DD2DC24DB}" dt="2018-10-26T22:36:38.016" v="324"/>
        <pc:sldMkLst>
          <pc:docMk/>
          <pc:sldMk cId="3949099650" sldId="568"/>
        </pc:sldMkLst>
      </pc:sldChg>
      <pc:sldChg chg="del">
        <pc:chgData name="Benjamin Payne" userId="S::benpayne@umbc.edu::b61ff11c-ba68-49af-b001-f9f234a6aca3" providerId="AD" clId="Web-{CFBAD95E-1E80-CF02-EEF9-542DD2DC24DB}" dt="2018-10-26T22:36:39.141" v="325"/>
        <pc:sldMkLst>
          <pc:docMk/>
          <pc:sldMk cId="82035686" sldId="569"/>
        </pc:sldMkLst>
      </pc:sldChg>
      <pc:sldChg chg="del">
        <pc:chgData name="Benjamin Payne" userId="S::benpayne@umbc.edu::b61ff11c-ba68-49af-b001-f9f234a6aca3" providerId="AD" clId="Web-{CFBAD95E-1E80-CF02-EEF9-542DD2DC24DB}" dt="2018-10-26T22:36:43.016" v="326"/>
        <pc:sldMkLst>
          <pc:docMk/>
          <pc:sldMk cId="833483508" sldId="570"/>
        </pc:sldMkLst>
      </pc:sldChg>
      <pc:sldChg chg="del">
        <pc:chgData name="Benjamin Payne" userId="S::benpayne@umbc.edu::b61ff11c-ba68-49af-b001-f9f234a6aca3" providerId="AD" clId="Web-{CFBAD95E-1E80-CF02-EEF9-542DD2DC24DB}" dt="2018-10-26T22:36:44.595" v="327"/>
        <pc:sldMkLst>
          <pc:docMk/>
          <pc:sldMk cId="3040655360" sldId="571"/>
        </pc:sldMkLst>
      </pc:sldChg>
      <pc:sldChg chg="del">
        <pc:chgData name="Benjamin Payne" userId="S::benpayne@umbc.edu::b61ff11c-ba68-49af-b001-f9f234a6aca3" providerId="AD" clId="Web-{CFBAD95E-1E80-CF02-EEF9-542DD2DC24DB}" dt="2018-10-26T22:36:50.579" v="328"/>
        <pc:sldMkLst>
          <pc:docMk/>
          <pc:sldMk cId="1972054706" sldId="574"/>
        </pc:sldMkLst>
      </pc:sldChg>
      <pc:sldChg chg="del">
        <pc:chgData name="Benjamin Payne" userId="S::benpayne@umbc.edu::b61ff11c-ba68-49af-b001-f9f234a6aca3" providerId="AD" clId="Web-{CFBAD95E-1E80-CF02-EEF9-542DD2DC24DB}" dt="2018-10-26T22:36:52.064" v="329"/>
        <pc:sldMkLst>
          <pc:docMk/>
          <pc:sldMk cId="239454595" sldId="575"/>
        </pc:sldMkLst>
      </pc:sldChg>
      <pc:sldChg chg="del">
        <pc:chgData name="Benjamin Payne" userId="S::benpayne@umbc.edu::b61ff11c-ba68-49af-b001-f9f234a6aca3" providerId="AD" clId="Web-{CFBAD95E-1E80-CF02-EEF9-542DD2DC24DB}" dt="2018-10-26T22:36:54.486" v="330"/>
        <pc:sldMkLst>
          <pc:docMk/>
          <pc:sldMk cId="39499156" sldId="576"/>
        </pc:sldMkLst>
      </pc:sldChg>
      <pc:sldChg chg="del">
        <pc:chgData name="Benjamin Payne" userId="S::benpayne@umbc.edu::b61ff11c-ba68-49af-b001-f9f234a6aca3" providerId="AD" clId="Web-{CFBAD95E-1E80-CF02-EEF9-542DD2DC24DB}" dt="2018-10-26T22:36:55.876" v="331"/>
        <pc:sldMkLst>
          <pc:docMk/>
          <pc:sldMk cId="300807140" sldId="577"/>
        </pc:sldMkLst>
      </pc:sldChg>
      <pc:sldChg chg="del">
        <pc:chgData name="Benjamin Payne" userId="S::benpayne@umbc.edu::b61ff11c-ba68-49af-b001-f9f234a6aca3" providerId="AD" clId="Web-{CFBAD95E-1E80-CF02-EEF9-542DD2DC24DB}" dt="2018-10-26T22:36:57.566" v="332"/>
        <pc:sldMkLst>
          <pc:docMk/>
          <pc:sldMk cId="2911703935" sldId="578"/>
        </pc:sldMkLst>
      </pc:sldChg>
      <pc:sldChg chg="del">
        <pc:chgData name="Benjamin Payne" userId="S::benpayne@umbc.edu::b61ff11c-ba68-49af-b001-f9f234a6aca3" providerId="AD" clId="Web-{CFBAD95E-1E80-CF02-EEF9-542DD2DC24DB}" dt="2018-10-26T22:37:00.189" v="333"/>
        <pc:sldMkLst>
          <pc:docMk/>
          <pc:sldMk cId="1461722260" sldId="579"/>
        </pc:sldMkLst>
      </pc:sldChg>
      <pc:sldChg chg="del">
        <pc:chgData name="Benjamin Payne" userId="S::benpayne@umbc.edu::b61ff11c-ba68-49af-b001-f9f234a6aca3" providerId="AD" clId="Web-{CFBAD95E-1E80-CF02-EEF9-542DD2DC24DB}" dt="2018-10-26T22:37:01.814" v="334"/>
        <pc:sldMkLst>
          <pc:docMk/>
          <pc:sldMk cId="957676220" sldId="580"/>
        </pc:sldMkLst>
      </pc:sldChg>
      <pc:sldChg chg="del">
        <pc:chgData name="Benjamin Payne" userId="S::benpayne@umbc.edu::b61ff11c-ba68-49af-b001-f9f234a6aca3" providerId="AD" clId="Web-{CFBAD95E-1E80-CF02-EEF9-542DD2DC24DB}" dt="2018-10-26T22:37:10.939" v="335"/>
        <pc:sldMkLst>
          <pc:docMk/>
          <pc:sldMk cId="2423161442" sldId="581"/>
        </pc:sldMkLst>
      </pc:sldChg>
      <pc:sldChg chg="del">
        <pc:chgData name="Benjamin Payne" userId="S::benpayne@umbc.edu::b61ff11c-ba68-49af-b001-f9f234a6aca3" providerId="AD" clId="Web-{CFBAD95E-1E80-CF02-EEF9-542DD2DC24DB}" dt="2018-10-26T22:37:12.080" v="336"/>
        <pc:sldMkLst>
          <pc:docMk/>
          <pc:sldMk cId="4069406630" sldId="582"/>
        </pc:sldMkLst>
      </pc:sldChg>
      <pc:sldChg chg="del">
        <pc:chgData name="Benjamin Payne" userId="S::benpayne@umbc.edu::b61ff11c-ba68-49af-b001-f9f234a6aca3" providerId="AD" clId="Web-{CFBAD95E-1E80-CF02-EEF9-542DD2DC24DB}" dt="2018-10-26T22:37:15.127" v="337"/>
        <pc:sldMkLst>
          <pc:docMk/>
          <pc:sldMk cId="2482045269" sldId="583"/>
        </pc:sldMkLst>
      </pc:sldChg>
      <pc:sldChg chg="del">
        <pc:chgData name="Benjamin Payne" userId="S::benpayne@umbc.edu::b61ff11c-ba68-49af-b001-f9f234a6aca3" providerId="AD" clId="Web-{CFBAD95E-1E80-CF02-EEF9-542DD2DC24DB}" dt="2018-10-26T22:37:16.549" v="338"/>
        <pc:sldMkLst>
          <pc:docMk/>
          <pc:sldMk cId="2121210144" sldId="584"/>
        </pc:sldMkLst>
      </pc:sldChg>
      <pc:sldChg chg="del">
        <pc:chgData name="Benjamin Payne" userId="S::benpayne@umbc.edu::b61ff11c-ba68-49af-b001-f9f234a6aca3" providerId="AD" clId="Web-{CFBAD95E-1E80-CF02-EEF9-542DD2DC24DB}" dt="2018-10-26T22:37:19.846" v="339"/>
        <pc:sldMkLst>
          <pc:docMk/>
          <pc:sldMk cId="2146212914" sldId="585"/>
        </pc:sldMkLst>
      </pc:sldChg>
      <pc:sldChg chg="del">
        <pc:chgData name="Benjamin Payne" userId="S::benpayne@umbc.edu::b61ff11c-ba68-49af-b001-f9f234a6aca3" providerId="AD" clId="Web-{CFBAD95E-1E80-CF02-EEF9-542DD2DC24DB}" dt="2018-10-26T22:37:37.925" v="340"/>
        <pc:sldMkLst>
          <pc:docMk/>
          <pc:sldMk cId="4000523770" sldId="586"/>
        </pc:sldMkLst>
      </pc:sldChg>
      <pc:sldChg chg="del">
        <pc:chgData name="Benjamin Payne" userId="S::benpayne@umbc.edu::b61ff11c-ba68-49af-b001-f9f234a6aca3" providerId="AD" clId="Web-{CFBAD95E-1E80-CF02-EEF9-542DD2DC24DB}" dt="2018-10-26T22:37:40.722" v="341"/>
        <pc:sldMkLst>
          <pc:docMk/>
          <pc:sldMk cId="2130128913" sldId="587"/>
        </pc:sldMkLst>
      </pc:sldChg>
      <pc:sldChg chg="del">
        <pc:chgData name="Benjamin Payne" userId="S::benpayne@umbc.edu::b61ff11c-ba68-49af-b001-f9f234a6aca3" providerId="AD" clId="Web-{CFBAD95E-1E80-CF02-EEF9-542DD2DC24DB}" dt="2018-10-26T22:37:43.394" v="342"/>
        <pc:sldMkLst>
          <pc:docMk/>
          <pc:sldMk cId="432103616" sldId="588"/>
        </pc:sldMkLst>
      </pc:sldChg>
      <pc:sldChg chg="del">
        <pc:chgData name="Benjamin Payne" userId="S::benpayne@umbc.edu::b61ff11c-ba68-49af-b001-f9f234a6aca3" providerId="AD" clId="Web-{CFBAD95E-1E80-CF02-EEF9-542DD2DC24DB}" dt="2018-10-26T22:37:44.988" v="343"/>
        <pc:sldMkLst>
          <pc:docMk/>
          <pc:sldMk cId="3890389231" sldId="589"/>
        </pc:sldMkLst>
      </pc:sldChg>
      <pc:sldChg chg="del">
        <pc:chgData name="Benjamin Payne" userId="S::benpayne@umbc.edu::b61ff11c-ba68-49af-b001-f9f234a6aca3" providerId="AD" clId="Web-{CFBAD95E-1E80-CF02-EEF9-542DD2DC24DB}" dt="2018-10-26T22:37:46.597" v="344"/>
        <pc:sldMkLst>
          <pc:docMk/>
          <pc:sldMk cId="2658319706" sldId="590"/>
        </pc:sldMkLst>
      </pc:sldChg>
      <pc:sldChg chg="del">
        <pc:chgData name="Benjamin Payne" userId="S::benpayne@umbc.edu::b61ff11c-ba68-49af-b001-f9f234a6aca3" providerId="AD" clId="Web-{CFBAD95E-1E80-CF02-EEF9-542DD2DC24DB}" dt="2018-10-26T22:37:48.097" v="345"/>
        <pc:sldMkLst>
          <pc:docMk/>
          <pc:sldMk cId="3229342934" sldId="591"/>
        </pc:sldMkLst>
      </pc:sldChg>
      <pc:sldChg chg="del">
        <pc:chgData name="Benjamin Payne" userId="S::benpayne@umbc.edu::b61ff11c-ba68-49af-b001-f9f234a6aca3" providerId="AD" clId="Web-{CFBAD95E-1E80-CF02-EEF9-542DD2DC24DB}" dt="2018-10-26T22:37:50.785" v="346"/>
        <pc:sldMkLst>
          <pc:docMk/>
          <pc:sldMk cId="1794584008" sldId="592"/>
        </pc:sldMkLst>
      </pc:sldChg>
      <pc:sldChg chg="del">
        <pc:chgData name="Benjamin Payne" userId="S::benpayne@umbc.edu::b61ff11c-ba68-49af-b001-f9f234a6aca3" providerId="AD" clId="Web-{CFBAD95E-1E80-CF02-EEF9-542DD2DC24DB}" dt="2018-10-26T22:37:52.316" v="347"/>
        <pc:sldMkLst>
          <pc:docMk/>
          <pc:sldMk cId="2203576021" sldId="593"/>
        </pc:sldMkLst>
      </pc:sldChg>
      <pc:sldChg chg="del">
        <pc:chgData name="Benjamin Payne" userId="S::benpayne@umbc.edu::b61ff11c-ba68-49af-b001-f9f234a6aca3" providerId="AD" clId="Web-{CFBAD95E-1E80-CF02-EEF9-542DD2DC24DB}" dt="2018-10-26T22:37:54.521" v="348"/>
        <pc:sldMkLst>
          <pc:docMk/>
          <pc:sldMk cId="1157082835" sldId="594"/>
        </pc:sldMkLst>
      </pc:sldChg>
      <pc:sldChg chg="del">
        <pc:chgData name="Benjamin Payne" userId="S::benpayne@umbc.edu::b61ff11c-ba68-49af-b001-f9f234a6aca3" providerId="AD" clId="Web-{CFBAD95E-1E80-CF02-EEF9-542DD2DC24DB}" dt="2018-10-26T22:37:55.879" v="349"/>
        <pc:sldMkLst>
          <pc:docMk/>
          <pc:sldMk cId="2898642345" sldId="595"/>
        </pc:sldMkLst>
      </pc:sldChg>
      <pc:sldChg chg="del">
        <pc:chgData name="Benjamin Payne" userId="S::benpayne@umbc.edu::b61ff11c-ba68-49af-b001-f9f234a6aca3" providerId="AD" clId="Web-{CFBAD95E-1E80-CF02-EEF9-542DD2DC24DB}" dt="2018-10-26T22:37:57.457" v="350"/>
        <pc:sldMkLst>
          <pc:docMk/>
          <pc:sldMk cId="1452174919" sldId="596"/>
        </pc:sldMkLst>
      </pc:sldChg>
      <pc:sldChg chg="del">
        <pc:chgData name="Benjamin Payne" userId="S::benpayne@umbc.edu::b61ff11c-ba68-49af-b001-f9f234a6aca3" providerId="AD" clId="Web-{CFBAD95E-1E80-CF02-EEF9-542DD2DC24DB}" dt="2018-10-26T22:37:58.738" v="351"/>
        <pc:sldMkLst>
          <pc:docMk/>
          <pc:sldMk cId="1239255774" sldId="597"/>
        </pc:sldMkLst>
      </pc:sldChg>
      <pc:sldChg chg="del">
        <pc:chgData name="Benjamin Payne" userId="S::benpayne@umbc.edu::b61ff11c-ba68-49af-b001-f9f234a6aca3" providerId="AD" clId="Web-{CFBAD95E-1E80-CF02-EEF9-542DD2DC24DB}" dt="2018-10-26T22:38:00.285" v="352"/>
        <pc:sldMkLst>
          <pc:docMk/>
          <pc:sldMk cId="3148652064" sldId="598"/>
        </pc:sldMkLst>
      </pc:sldChg>
      <pc:sldChg chg="del">
        <pc:chgData name="Benjamin Payne" userId="S::benpayne@umbc.edu::b61ff11c-ba68-49af-b001-f9f234a6aca3" providerId="AD" clId="Web-{CFBAD95E-1E80-CF02-EEF9-542DD2DC24DB}" dt="2018-10-26T22:38:01.613" v="353"/>
        <pc:sldMkLst>
          <pc:docMk/>
          <pc:sldMk cId="3746371832" sldId="599"/>
        </pc:sldMkLst>
      </pc:sldChg>
      <pc:sldChg chg="del">
        <pc:chgData name="Benjamin Payne" userId="S::benpayne@umbc.edu::b61ff11c-ba68-49af-b001-f9f234a6aca3" providerId="AD" clId="Web-{CFBAD95E-1E80-CF02-EEF9-542DD2DC24DB}" dt="2018-10-26T22:38:08.645" v="354"/>
        <pc:sldMkLst>
          <pc:docMk/>
          <pc:sldMk cId="4101142472" sldId="601"/>
        </pc:sldMkLst>
      </pc:sldChg>
      <pc:sldChg chg="del">
        <pc:chgData name="Benjamin Payne" userId="S::benpayne@umbc.edu::b61ff11c-ba68-49af-b001-f9f234a6aca3" providerId="AD" clId="Web-{CFBAD95E-1E80-CF02-EEF9-542DD2DC24DB}" dt="2018-10-26T22:38:10.332" v="355"/>
        <pc:sldMkLst>
          <pc:docMk/>
          <pc:sldMk cId="1011365240" sldId="602"/>
        </pc:sldMkLst>
      </pc:sldChg>
      <pc:sldChg chg="del">
        <pc:chgData name="Benjamin Payne" userId="S::benpayne@umbc.edu::b61ff11c-ba68-49af-b001-f9f234a6aca3" providerId="AD" clId="Web-{CFBAD95E-1E80-CF02-EEF9-542DD2DC24DB}" dt="2018-10-26T22:38:14.192" v="356"/>
        <pc:sldMkLst>
          <pc:docMk/>
          <pc:sldMk cId="2214876081" sldId="603"/>
        </pc:sldMkLst>
      </pc:sldChg>
      <pc:sldChg chg="del">
        <pc:chgData name="Benjamin Payne" userId="S::benpayne@umbc.edu::b61ff11c-ba68-49af-b001-f9f234a6aca3" providerId="AD" clId="Web-{CFBAD95E-1E80-CF02-EEF9-542DD2DC24DB}" dt="2018-10-26T22:38:16.036" v="357"/>
        <pc:sldMkLst>
          <pc:docMk/>
          <pc:sldMk cId="1670998398" sldId="604"/>
        </pc:sldMkLst>
      </pc:sldChg>
      <pc:sldChg chg="del">
        <pc:chgData name="Benjamin Payne" userId="S::benpayne@umbc.edu::b61ff11c-ba68-49af-b001-f9f234a6aca3" providerId="AD" clId="Web-{CFBAD95E-1E80-CF02-EEF9-542DD2DC24DB}" dt="2018-10-26T22:38:17.552" v="358"/>
        <pc:sldMkLst>
          <pc:docMk/>
          <pc:sldMk cId="1684494982" sldId="605"/>
        </pc:sldMkLst>
      </pc:sldChg>
      <pc:sldChg chg="del">
        <pc:chgData name="Benjamin Payne" userId="S::benpayne@umbc.edu::b61ff11c-ba68-49af-b001-f9f234a6aca3" providerId="AD" clId="Web-{CFBAD95E-1E80-CF02-EEF9-542DD2DC24DB}" dt="2018-10-26T22:38:19.052" v="359"/>
        <pc:sldMkLst>
          <pc:docMk/>
          <pc:sldMk cId="792510668" sldId="606"/>
        </pc:sldMkLst>
      </pc:sldChg>
      <pc:sldChg chg="del">
        <pc:chgData name="Benjamin Payne" userId="S::benpayne@umbc.edu::b61ff11c-ba68-49af-b001-f9f234a6aca3" providerId="AD" clId="Web-{CFBAD95E-1E80-CF02-EEF9-542DD2DC24DB}" dt="2018-10-26T22:38:22.036" v="360"/>
        <pc:sldMkLst>
          <pc:docMk/>
          <pc:sldMk cId="4154137094" sldId="607"/>
        </pc:sldMkLst>
      </pc:sldChg>
      <pc:sldChg chg="del">
        <pc:chgData name="Benjamin Payne" userId="S::benpayne@umbc.edu::b61ff11c-ba68-49af-b001-f9f234a6aca3" providerId="AD" clId="Web-{CFBAD95E-1E80-CF02-EEF9-542DD2DC24DB}" dt="2018-10-26T22:38:23.364" v="361"/>
        <pc:sldMkLst>
          <pc:docMk/>
          <pc:sldMk cId="2276806233" sldId="608"/>
        </pc:sldMkLst>
      </pc:sldChg>
      <pc:sldChg chg="del">
        <pc:chgData name="Benjamin Payne" userId="S::benpayne@umbc.edu::b61ff11c-ba68-49af-b001-f9f234a6aca3" providerId="AD" clId="Web-{CFBAD95E-1E80-CF02-EEF9-542DD2DC24DB}" dt="2018-10-26T22:38:26.458" v="362"/>
        <pc:sldMkLst>
          <pc:docMk/>
          <pc:sldMk cId="2460156016" sldId="609"/>
        </pc:sldMkLst>
      </pc:sldChg>
      <pc:sldChg chg="del">
        <pc:chgData name="Benjamin Payne" userId="S::benpayne@umbc.edu::b61ff11c-ba68-49af-b001-f9f234a6aca3" providerId="AD" clId="Web-{CFBAD95E-1E80-CF02-EEF9-542DD2DC24DB}" dt="2018-10-26T22:38:27.646" v="363"/>
        <pc:sldMkLst>
          <pc:docMk/>
          <pc:sldMk cId="911946229" sldId="610"/>
        </pc:sldMkLst>
      </pc:sldChg>
      <pc:sldChg chg="del">
        <pc:chgData name="Benjamin Payne" userId="S::benpayne@umbc.edu::b61ff11c-ba68-49af-b001-f9f234a6aca3" providerId="AD" clId="Web-{CFBAD95E-1E80-CF02-EEF9-542DD2DC24DB}" dt="2018-10-26T22:38:29.302" v="364"/>
        <pc:sldMkLst>
          <pc:docMk/>
          <pc:sldMk cId="3350434531" sldId="611"/>
        </pc:sldMkLst>
      </pc:sldChg>
      <pc:sldChg chg="del">
        <pc:chgData name="Benjamin Payne" userId="S::benpayne@umbc.edu::b61ff11c-ba68-49af-b001-f9f234a6aca3" providerId="AD" clId="Web-{CFBAD95E-1E80-CF02-EEF9-542DD2DC24DB}" dt="2018-10-26T22:38:30.677" v="365"/>
        <pc:sldMkLst>
          <pc:docMk/>
          <pc:sldMk cId="3888238224" sldId="612"/>
        </pc:sldMkLst>
      </pc:sldChg>
      <pc:sldChg chg="del">
        <pc:chgData name="Benjamin Payne" userId="S::benpayne@umbc.edu::b61ff11c-ba68-49af-b001-f9f234a6aca3" providerId="AD" clId="Web-{CFBAD95E-1E80-CF02-EEF9-542DD2DC24DB}" dt="2018-10-26T22:38:32.427" v="366"/>
        <pc:sldMkLst>
          <pc:docMk/>
          <pc:sldMk cId="132716377" sldId="613"/>
        </pc:sldMkLst>
      </pc:sldChg>
      <pc:sldChg chg="del">
        <pc:chgData name="Benjamin Payne" userId="S::benpayne@umbc.edu::b61ff11c-ba68-49af-b001-f9f234a6aca3" providerId="AD" clId="Web-{CFBAD95E-1E80-CF02-EEF9-542DD2DC24DB}" dt="2018-10-26T22:38:33.943" v="367"/>
        <pc:sldMkLst>
          <pc:docMk/>
          <pc:sldMk cId="2945171555" sldId="614"/>
        </pc:sldMkLst>
      </pc:sldChg>
      <pc:sldChg chg="del">
        <pc:chgData name="Benjamin Payne" userId="S::benpayne@umbc.edu::b61ff11c-ba68-49af-b001-f9f234a6aca3" providerId="AD" clId="Web-{CFBAD95E-1E80-CF02-EEF9-542DD2DC24DB}" dt="2018-10-26T22:38:35.380" v="368"/>
        <pc:sldMkLst>
          <pc:docMk/>
          <pc:sldMk cId="2794815125" sldId="615"/>
        </pc:sldMkLst>
      </pc:sldChg>
      <pc:sldChg chg="del">
        <pc:chgData name="Benjamin Payne" userId="S::benpayne@umbc.edu::b61ff11c-ba68-49af-b001-f9f234a6aca3" providerId="AD" clId="Web-{CFBAD95E-1E80-CF02-EEF9-542DD2DC24DB}" dt="2018-10-26T22:38:36.834" v="369"/>
        <pc:sldMkLst>
          <pc:docMk/>
          <pc:sldMk cId="906798100" sldId="616"/>
        </pc:sldMkLst>
      </pc:sldChg>
      <pc:sldChg chg="del">
        <pc:chgData name="Benjamin Payne" userId="S::benpayne@umbc.edu::b61ff11c-ba68-49af-b001-f9f234a6aca3" providerId="AD" clId="Web-{CFBAD95E-1E80-CF02-EEF9-542DD2DC24DB}" dt="2018-10-26T22:38:38.396" v="370"/>
        <pc:sldMkLst>
          <pc:docMk/>
          <pc:sldMk cId="3517588349" sldId="617"/>
        </pc:sldMkLst>
      </pc:sldChg>
      <pc:sldChg chg="del">
        <pc:chgData name="Benjamin Payne" userId="S::benpayne@umbc.edu::b61ff11c-ba68-49af-b001-f9f234a6aca3" providerId="AD" clId="Web-{CFBAD95E-1E80-CF02-EEF9-542DD2DC24DB}" dt="2018-10-26T22:38:40.474" v="371"/>
        <pc:sldMkLst>
          <pc:docMk/>
          <pc:sldMk cId="413555122" sldId="618"/>
        </pc:sldMkLst>
      </pc:sldChg>
      <pc:sldChg chg="del">
        <pc:chgData name="Benjamin Payne" userId="S::benpayne@umbc.edu::b61ff11c-ba68-49af-b001-f9f234a6aca3" providerId="AD" clId="Web-{CFBAD95E-1E80-CF02-EEF9-542DD2DC24DB}" dt="2018-10-26T22:38:41.662" v="372"/>
        <pc:sldMkLst>
          <pc:docMk/>
          <pc:sldMk cId="3082471215" sldId="619"/>
        </pc:sldMkLst>
      </pc:sldChg>
      <pc:sldChg chg="del">
        <pc:chgData name="Benjamin Payne" userId="S::benpayne@umbc.edu::b61ff11c-ba68-49af-b001-f9f234a6aca3" providerId="AD" clId="Web-{CFBAD95E-1E80-CF02-EEF9-542DD2DC24DB}" dt="2018-10-26T22:38:44.318" v="373"/>
        <pc:sldMkLst>
          <pc:docMk/>
          <pc:sldMk cId="950026440" sldId="620"/>
        </pc:sldMkLst>
      </pc:sldChg>
      <pc:sldChg chg="del">
        <pc:chgData name="Benjamin Payne" userId="S::benpayne@umbc.edu::b61ff11c-ba68-49af-b001-f9f234a6aca3" providerId="AD" clId="Web-{CFBAD95E-1E80-CF02-EEF9-542DD2DC24DB}" dt="2018-10-26T22:38:46.396" v="374"/>
        <pc:sldMkLst>
          <pc:docMk/>
          <pc:sldMk cId="1526808422" sldId="621"/>
        </pc:sldMkLst>
      </pc:sldChg>
      <pc:sldChg chg="del">
        <pc:chgData name="Benjamin Payne" userId="S::benpayne@umbc.edu::b61ff11c-ba68-49af-b001-f9f234a6aca3" providerId="AD" clId="Web-{CFBAD95E-1E80-CF02-EEF9-542DD2DC24DB}" dt="2018-10-26T22:38:49.068" v="375"/>
        <pc:sldMkLst>
          <pc:docMk/>
          <pc:sldMk cId="698383309" sldId="622"/>
        </pc:sldMkLst>
      </pc:sldChg>
      <pc:sldChg chg="del">
        <pc:chgData name="Benjamin Payne" userId="S::benpayne@umbc.edu::b61ff11c-ba68-49af-b001-f9f234a6aca3" providerId="AD" clId="Web-{CFBAD95E-1E80-CF02-EEF9-542DD2DC24DB}" dt="2018-10-26T22:38:50.459" v="376"/>
        <pc:sldMkLst>
          <pc:docMk/>
          <pc:sldMk cId="2593364921" sldId="623"/>
        </pc:sldMkLst>
      </pc:sldChg>
      <pc:sldChg chg="del">
        <pc:chgData name="Benjamin Payne" userId="S::benpayne@umbc.edu::b61ff11c-ba68-49af-b001-f9f234a6aca3" providerId="AD" clId="Web-{CFBAD95E-1E80-CF02-EEF9-542DD2DC24DB}" dt="2018-10-26T22:38:52.975" v="377"/>
        <pc:sldMkLst>
          <pc:docMk/>
          <pc:sldMk cId="1552342473" sldId="624"/>
        </pc:sldMkLst>
      </pc:sldChg>
      <pc:sldChg chg="del">
        <pc:chgData name="Benjamin Payne" userId="S::benpayne@umbc.edu::b61ff11c-ba68-49af-b001-f9f234a6aca3" providerId="AD" clId="Web-{CFBAD95E-1E80-CF02-EEF9-542DD2DC24DB}" dt="2018-10-26T22:38:54.991" v="378"/>
        <pc:sldMkLst>
          <pc:docMk/>
          <pc:sldMk cId="3194838359" sldId="625"/>
        </pc:sldMkLst>
      </pc:sldChg>
      <pc:sldChg chg="del">
        <pc:chgData name="Benjamin Payne" userId="S::benpayne@umbc.edu::b61ff11c-ba68-49af-b001-f9f234a6aca3" providerId="AD" clId="Web-{CFBAD95E-1E80-CF02-EEF9-542DD2DC24DB}" dt="2018-10-26T22:38:56.647" v="379"/>
        <pc:sldMkLst>
          <pc:docMk/>
          <pc:sldMk cId="131414746" sldId="626"/>
        </pc:sldMkLst>
      </pc:sldChg>
      <pc:sldChg chg="del">
        <pc:chgData name="Benjamin Payne" userId="S::benpayne@umbc.edu::b61ff11c-ba68-49af-b001-f9f234a6aca3" providerId="AD" clId="Web-{CFBAD95E-1E80-CF02-EEF9-542DD2DC24DB}" dt="2018-10-26T22:38:58.803" v="380"/>
        <pc:sldMkLst>
          <pc:docMk/>
          <pc:sldMk cId="3119061760" sldId="627"/>
        </pc:sldMkLst>
      </pc:sldChg>
      <pc:sldChg chg="del">
        <pc:chgData name="Benjamin Payne" userId="S::benpayne@umbc.edu::b61ff11c-ba68-49af-b001-f9f234a6aca3" providerId="AD" clId="Web-{CFBAD95E-1E80-CF02-EEF9-542DD2DC24DB}" dt="2018-10-26T22:39:00.303" v="381"/>
        <pc:sldMkLst>
          <pc:docMk/>
          <pc:sldMk cId="1943201431" sldId="628"/>
        </pc:sldMkLst>
      </pc:sldChg>
      <pc:sldChg chg="del">
        <pc:chgData name="Benjamin Payne" userId="S::benpayne@umbc.edu::b61ff11c-ba68-49af-b001-f9f234a6aca3" providerId="AD" clId="Web-{CFBAD95E-1E80-CF02-EEF9-542DD2DC24DB}" dt="2018-10-26T22:39:01.960" v="382"/>
        <pc:sldMkLst>
          <pc:docMk/>
          <pc:sldMk cId="470004846" sldId="629"/>
        </pc:sldMkLst>
      </pc:sldChg>
      <pc:sldChg chg="del">
        <pc:chgData name="Benjamin Payne" userId="S::benpayne@umbc.edu::b61ff11c-ba68-49af-b001-f9f234a6aca3" providerId="AD" clId="Web-{CFBAD95E-1E80-CF02-EEF9-542DD2DC24DB}" dt="2018-10-26T22:39:03.866" v="383"/>
        <pc:sldMkLst>
          <pc:docMk/>
          <pc:sldMk cId="2345102472" sldId="630"/>
        </pc:sldMkLst>
      </pc:sldChg>
      <pc:sldChg chg="del">
        <pc:chgData name="Benjamin Payne" userId="S::benpayne@umbc.edu::b61ff11c-ba68-49af-b001-f9f234a6aca3" providerId="AD" clId="Web-{CFBAD95E-1E80-CF02-EEF9-542DD2DC24DB}" dt="2018-10-26T22:39:07.288" v="384"/>
        <pc:sldMkLst>
          <pc:docMk/>
          <pc:sldMk cId="2370754307" sldId="631"/>
        </pc:sldMkLst>
      </pc:sldChg>
      <pc:sldChg chg="del">
        <pc:chgData name="Benjamin Payne" userId="S::benpayne@umbc.edu::b61ff11c-ba68-49af-b001-f9f234a6aca3" providerId="AD" clId="Web-{CFBAD95E-1E80-CF02-EEF9-542DD2DC24DB}" dt="2018-10-26T22:39:08.944" v="385"/>
        <pc:sldMkLst>
          <pc:docMk/>
          <pc:sldMk cId="555725696" sldId="632"/>
        </pc:sldMkLst>
      </pc:sldChg>
      <pc:sldChg chg="del">
        <pc:chgData name="Benjamin Payne" userId="S::benpayne@umbc.edu::b61ff11c-ba68-49af-b001-f9f234a6aca3" providerId="AD" clId="Web-{CFBAD95E-1E80-CF02-EEF9-542DD2DC24DB}" dt="2018-10-26T22:39:12.101" v="386"/>
        <pc:sldMkLst>
          <pc:docMk/>
          <pc:sldMk cId="3370606573" sldId="633"/>
        </pc:sldMkLst>
      </pc:sldChg>
      <pc:sldChg chg="del">
        <pc:chgData name="Benjamin Payne" userId="S::benpayne@umbc.edu::b61ff11c-ba68-49af-b001-f9f234a6aca3" providerId="AD" clId="Web-{CFBAD95E-1E80-CF02-EEF9-542DD2DC24DB}" dt="2018-10-26T22:39:13.382" v="387"/>
        <pc:sldMkLst>
          <pc:docMk/>
          <pc:sldMk cId="2544862532" sldId="634"/>
        </pc:sldMkLst>
      </pc:sldChg>
      <pc:sldChg chg="del">
        <pc:chgData name="Benjamin Payne" userId="S::benpayne@umbc.edu::b61ff11c-ba68-49af-b001-f9f234a6aca3" providerId="AD" clId="Web-{CFBAD95E-1E80-CF02-EEF9-542DD2DC24DB}" dt="2018-10-26T22:39:14.585" v="388"/>
        <pc:sldMkLst>
          <pc:docMk/>
          <pc:sldMk cId="3219625742" sldId="635"/>
        </pc:sldMkLst>
      </pc:sldChg>
      <pc:sldChg chg="del">
        <pc:chgData name="Benjamin Payne" userId="S::benpayne@umbc.edu::b61ff11c-ba68-49af-b001-f9f234a6aca3" providerId="AD" clId="Web-{CFBAD95E-1E80-CF02-EEF9-542DD2DC24DB}" dt="2018-10-26T22:39:16.070" v="389"/>
        <pc:sldMkLst>
          <pc:docMk/>
          <pc:sldMk cId="637588571" sldId="636"/>
        </pc:sldMkLst>
      </pc:sldChg>
      <pc:sldChg chg="del">
        <pc:chgData name="Benjamin Payne" userId="S::benpayne@umbc.edu::b61ff11c-ba68-49af-b001-f9f234a6aca3" providerId="AD" clId="Web-{CFBAD95E-1E80-CF02-EEF9-542DD2DC24DB}" dt="2018-10-26T22:39:19.476" v="390"/>
        <pc:sldMkLst>
          <pc:docMk/>
          <pc:sldMk cId="3215274187" sldId="637"/>
        </pc:sldMkLst>
      </pc:sldChg>
      <pc:sldChg chg="del">
        <pc:chgData name="Benjamin Payne" userId="S::benpayne@umbc.edu::b61ff11c-ba68-49af-b001-f9f234a6aca3" providerId="AD" clId="Web-{CFBAD95E-1E80-CF02-EEF9-542DD2DC24DB}" dt="2018-10-26T22:39:21.132" v="391"/>
        <pc:sldMkLst>
          <pc:docMk/>
          <pc:sldMk cId="752240428" sldId="638"/>
        </pc:sldMkLst>
      </pc:sldChg>
      <pc:sldChg chg="del">
        <pc:chgData name="Benjamin Payne" userId="S::benpayne@umbc.edu::b61ff11c-ba68-49af-b001-f9f234a6aca3" providerId="AD" clId="Web-{CFBAD95E-1E80-CF02-EEF9-542DD2DC24DB}" dt="2018-10-26T22:39:22.851" v="392"/>
        <pc:sldMkLst>
          <pc:docMk/>
          <pc:sldMk cId="1873208007" sldId="639"/>
        </pc:sldMkLst>
      </pc:sldChg>
      <pc:sldChg chg="del">
        <pc:chgData name="Benjamin Payne" userId="S::benpayne@umbc.edu::b61ff11c-ba68-49af-b001-f9f234a6aca3" providerId="AD" clId="Web-{CFBAD95E-1E80-CF02-EEF9-542DD2DC24DB}" dt="2018-10-26T22:39:24.304" v="393"/>
        <pc:sldMkLst>
          <pc:docMk/>
          <pc:sldMk cId="963116375" sldId="640"/>
        </pc:sldMkLst>
      </pc:sldChg>
      <pc:sldChg chg="add del">
        <pc:chgData name="Benjamin Payne" userId="S::benpayne@umbc.edu::b61ff11c-ba68-49af-b001-f9f234a6aca3" providerId="AD" clId="Web-{CFBAD95E-1E80-CF02-EEF9-542DD2DC24DB}" dt="2018-10-26T22:39:44.071" v="398"/>
        <pc:sldMkLst>
          <pc:docMk/>
          <pc:sldMk cId="2268604001" sldId="641"/>
        </pc:sldMkLst>
      </pc:sldChg>
      <pc:sldChg chg="add del">
        <pc:chgData name="Benjamin Payne" userId="S::benpayne@umbc.edu::b61ff11c-ba68-49af-b001-f9f234a6aca3" providerId="AD" clId="Web-{CFBAD95E-1E80-CF02-EEF9-542DD2DC24DB}" dt="2018-10-26T22:39:34.430" v="396"/>
        <pc:sldMkLst>
          <pc:docMk/>
          <pc:sldMk cId="3859300483" sldId="642"/>
        </pc:sldMkLst>
      </pc:sldChg>
      <pc:sldChg chg="mod modShow">
        <pc:chgData name="Benjamin Payne" userId="S::benpayne@umbc.edu::b61ff11c-ba68-49af-b001-f9f234a6aca3" providerId="AD" clId="Web-{CFBAD95E-1E80-CF02-EEF9-542DD2DC24DB}" dt="2018-10-26T22:56:29.634" v="554"/>
        <pc:sldMkLst>
          <pc:docMk/>
          <pc:sldMk cId="2253234211" sldId="645"/>
        </pc:sldMkLst>
      </pc:sldChg>
      <pc:sldChg chg="del">
        <pc:chgData name="Benjamin Payne" userId="S::benpayne@umbc.edu::b61ff11c-ba68-49af-b001-f9f234a6aca3" providerId="AD" clId="Web-{CFBAD95E-1E80-CF02-EEF9-542DD2DC24DB}" dt="2018-10-26T22:39:52.274" v="399"/>
        <pc:sldMkLst>
          <pc:docMk/>
          <pc:sldMk cId="61471872" sldId="646"/>
        </pc:sldMkLst>
      </pc:sldChg>
      <pc:sldChg chg="del">
        <pc:chgData name="Benjamin Payne" userId="S::benpayne@umbc.edu::b61ff11c-ba68-49af-b001-f9f234a6aca3" providerId="AD" clId="Web-{CFBAD95E-1E80-CF02-EEF9-542DD2DC24DB}" dt="2018-10-26T22:39:53.790" v="400"/>
        <pc:sldMkLst>
          <pc:docMk/>
          <pc:sldMk cId="2068329736" sldId="647"/>
        </pc:sldMkLst>
      </pc:sldChg>
      <pc:sldChg chg="del">
        <pc:chgData name="Benjamin Payne" userId="S::benpayne@umbc.edu::b61ff11c-ba68-49af-b001-f9f234a6aca3" providerId="AD" clId="Web-{CFBAD95E-1E80-CF02-EEF9-542DD2DC24DB}" dt="2018-10-26T22:39:56.352" v="401"/>
        <pc:sldMkLst>
          <pc:docMk/>
          <pc:sldMk cId="930328074" sldId="648"/>
        </pc:sldMkLst>
      </pc:sldChg>
      <pc:sldChg chg="del">
        <pc:chgData name="Benjamin Payne" userId="S::benpayne@umbc.edu::b61ff11c-ba68-49af-b001-f9f234a6aca3" providerId="AD" clId="Web-{CFBAD95E-1E80-CF02-EEF9-542DD2DC24DB}" dt="2018-10-26T22:39:57.790" v="402"/>
        <pc:sldMkLst>
          <pc:docMk/>
          <pc:sldMk cId="96683683" sldId="649"/>
        </pc:sldMkLst>
      </pc:sldChg>
      <pc:sldChg chg="del">
        <pc:chgData name="Benjamin Payne" userId="S::benpayne@umbc.edu::b61ff11c-ba68-49af-b001-f9f234a6aca3" providerId="AD" clId="Web-{CFBAD95E-1E80-CF02-EEF9-542DD2DC24DB}" dt="2018-10-26T22:39:59.290" v="403"/>
        <pc:sldMkLst>
          <pc:docMk/>
          <pc:sldMk cId="2966389356" sldId="650"/>
        </pc:sldMkLst>
      </pc:sldChg>
      <pc:sldChg chg="del">
        <pc:chgData name="Benjamin Payne" userId="S::benpayne@umbc.edu::b61ff11c-ba68-49af-b001-f9f234a6aca3" providerId="AD" clId="Web-{CFBAD95E-1E80-CF02-EEF9-542DD2DC24DB}" dt="2018-10-26T22:40:01.165" v="404"/>
        <pc:sldMkLst>
          <pc:docMk/>
          <pc:sldMk cId="1069927472" sldId="651"/>
        </pc:sldMkLst>
      </pc:sldChg>
      <pc:sldChg chg="del">
        <pc:chgData name="Benjamin Payne" userId="S::benpayne@umbc.edu::b61ff11c-ba68-49af-b001-f9f234a6aca3" providerId="AD" clId="Web-{CFBAD95E-1E80-CF02-EEF9-542DD2DC24DB}" dt="2018-10-26T22:40:03.353" v="405"/>
        <pc:sldMkLst>
          <pc:docMk/>
          <pc:sldMk cId="3577670831" sldId="652"/>
        </pc:sldMkLst>
      </pc:sldChg>
      <pc:sldChg chg="add del">
        <pc:chgData name="Benjamin Payne" userId="S::benpayne@umbc.edu::b61ff11c-ba68-49af-b001-f9f234a6aca3" providerId="AD" clId="Web-{CFBAD95E-1E80-CF02-EEF9-542DD2DC24DB}" dt="2018-10-26T22:40:09.790" v="407"/>
        <pc:sldMkLst>
          <pc:docMk/>
          <pc:sldMk cId="790994676" sldId="653"/>
        </pc:sldMkLst>
      </pc:sldChg>
      <pc:sldChg chg="del">
        <pc:chgData name="Benjamin Payne" userId="S::benpayne@umbc.edu::b61ff11c-ba68-49af-b001-f9f234a6aca3" providerId="AD" clId="Web-{CFBAD95E-1E80-CF02-EEF9-542DD2DC24DB}" dt="2018-10-26T22:40:18.619" v="408"/>
        <pc:sldMkLst>
          <pc:docMk/>
          <pc:sldMk cId="708322074" sldId="654"/>
        </pc:sldMkLst>
      </pc:sldChg>
      <pc:sldChg chg="del">
        <pc:chgData name="Benjamin Payne" userId="S::benpayne@umbc.edu::b61ff11c-ba68-49af-b001-f9f234a6aca3" providerId="AD" clId="Web-{CFBAD95E-1E80-CF02-EEF9-542DD2DC24DB}" dt="2018-10-26T22:40:20.072" v="409"/>
        <pc:sldMkLst>
          <pc:docMk/>
          <pc:sldMk cId="2431916414" sldId="655"/>
        </pc:sldMkLst>
      </pc:sldChg>
      <pc:sldChg chg="del">
        <pc:chgData name="Benjamin Payne" userId="S::benpayne@umbc.edu::b61ff11c-ba68-49af-b001-f9f234a6aca3" providerId="AD" clId="Web-{CFBAD95E-1E80-CF02-EEF9-542DD2DC24DB}" dt="2018-10-26T22:40:23.432" v="410"/>
        <pc:sldMkLst>
          <pc:docMk/>
          <pc:sldMk cId="1207656388" sldId="657"/>
        </pc:sldMkLst>
      </pc:sldChg>
      <pc:sldChg chg="del">
        <pc:chgData name="Benjamin Payne" userId="S::benpayne@umbc.edu::b61ff11c-ba68-49af-b001-f9f234a6aca3" providerId="AD" clId="Web-{CFBAD95E-1E80-CF02-EEF9-542DD2DC24DB}" dt="2018-10-26T22:40:25.869" v="411"/>
        <pc:sldMkLst>
          <pc:docMk/>
          <pc:sldMk cId="625286722" sldId="658"/>
        </pc:sldMkLst>
      </pc:sldChg>
      <pc:sldChg chg="del">
        <pc:chgData name="Benjamin Payne" userId="S::benpayne@umbc.edu::b61ff11c-ba68-49af-b001-f9f234a6aca3" providerId="AD" clId="Web-{CFBAD95E-1E80-CF02-EEF9-542DD2DC24DB}" dt="2018-10-26T22:40:27.025" v="412"/>
        <pc:sldMkLst>
          <pc:docMk/>
          <pc:sldMk cId="4042305963" sldId="659"/>
        </pc:sldMkLst>
      </pc:sldChg>
      <pc:sldChg chg="del">
        <pc:chgData name="Benjamin Payne" userId="S::benpayne@umbc.edu::b61ff11c-ba68-49af-b001-f9f234a6aca3" providerId="AD" clId="Web-{CFBAD95E-1E80-CF02-EEF9-542DD2DC24DB}" dt="2018-10-26T22:40:28.651" v="413"/>
        <pc:sldMkLst>
          <pc:docMk/>
          <pc:sldMk cId="3186742591" sldId="660"/>
        </pc:sldMkLst>
      </pc:sldChg>
      <pc:sldChg chg="del">
        <pc:chgData name="Benjamin Payne" userId="S::benpayne@umbc.edu::b61ff11c-ba68-49af-b001-f9f234a6aca3" providerId="AD" clId="Web-{CFBAD95E-1E80-CF02-EEF9-542DD2DC24DB}" dt="2018-10-26T22:40:30.057" v="414"/>
        <pc:sldMkLst>
          <pc:docMk/>
          <pc:sldMk cId="3134282934" sldId="661"/>
        </pc:sldMkLst>
      </pc:sldChg>
      <pc:sldChg chg="del">
        <pc:chgData name="Benjamin Payne" userId="S::benpayne@umbc.edu::b61ff11c-ba68-49af-b001-f9f234a6aca3" providerId="AD" clId="Web-{CFBAD95E-1E80-CF02-EEF9-542DD2DC24DB}" dt="2018-10-26T22:40:31.463" v="415"/>
        <pc:sldMkLst>
          <pc:docMk/>
          <pc:sldMk cId="1395326" sldId="662"/>
        </pc:sldMkLst>
      </pc:sldChg>
      <pc:sldChg chg="del">
        <pc:chgData name="Benjamin Payne" userId="S::benpayne@umbc.edu::b61ff11c-ba68-49af-b001-f9f234a6aca3" providerId="AD" clId="Web-{CFBAD95E-1E80-CF02-EEF9-542DD2DC24DB}" dt="2018-10-26T22:40:32.948" v="416"/>
        <pc:sldMkLst>
          <pc:docMk/>
          <pc:sldMk cId="394573497" sldId="663"/>
        </pc:sldMkLst>
      </pc:sldChg>
      <pc:sldChg chg="del">
        <pc:chgData name="Benjamin Payne" userId="S::benpayne@umbc.edu::b61ff11c-ba68-49af-b001-f9f234a6aca3" providerId="AD" clId="Web-{CFBAD95E-1E80-CF02-EEF9-542DD2DC24DB}" dt="2018-10-26T22:40:34.807" v="417"/>
        <pc:sldMkLst>
          <pc:docMk/>
          <pc:sldMk cId="1790277934" sldId="664"/>
        </pc:sldMkLst>
      </pc:sldChg>
      <pc:sldChg chg="del">
        <pc:chgData name="Benjamin Payne" userId="S::benpayne@umbc.edu::b61ff11c-ba68-49af-b001-f9f234a6aca3" providerId="AD" clId="Web-{CFBAD95E-1E80-CF02-EEF9-542DD2DC24DB}" dt="2018-10-26T22:40:35.963" v="418"/>
        <pc:sldMkLst>
          <pc:docMk/>
          <pc:sldMk cId="3096758587" sldId="665"/>
        </pc:sldMkLst>
      </pc:sldChg>
      <pc:sldChg chg="del">
        <pc:chgData name="Benjamin Payne" userId="S::benpayne@umbc.edu::b61ff11c-ba68-49af-b001-f9f234a6aca3" providerId="AD" clId="Web-{CFBAD95E-1E80-CF02-EEF9-542DD2DC24DB}" dt="2018-10-26T22:40:38.463" v="419"/>
        <pc:sldMkLst>
          <pc:docMk/>
          <pc:sldMk cId="3421240200" sldId="666"/>
        </pc:sldMkLst>
      </pc:sldChg>
      <pc:sldChg chg="del">
        <pc:chgData name="Benjamin Payne" userId="S::benpayne@umbc.edu::b61ff11c-ba68-49af-b001-f9f234a6aca3" providerId="AD" clId="Web-{CFBAD95E-1E80-CF02-EEF9-542DD2DC24DB}" dt="2018-10-26T22:40:39.870" v="420"/>
        <pc:sldMkLst>
          <pc:docMk/>
          <pc:sldMk cId="2713610746" sldId="667"/>
        </pc:sldMkLst>
      </pc:sldChg>
      <pc:sldChg chg="del">
        <pc:chgData name="Benjamin Payne" userId="S::benpayne@umbc.edu::b61ff11c-ba68-49af-b001-f9f234a6aca3" providerId="AD" clId="Web-{CFBAD95E-1E80-CF02-EEF9-542DD2DC24DB}" dt="2018-10-26T22:40:40.932" v="421"/>
        <pc:sldMkLst>
          <pc:docMk/>
          <pc:sldMk cId="3095254973" sldId="668"/>
        </pc:sldMkLst>
      </pc:sldChg>
      <pc:sldChg chg="del">
        <pc:chgData name="Benjamin Payne" userId="S::benpayne@umbc.edu::b61ff11c-ba68-49af-b001-f9f234a6aca3" providerId="AD" clId="Web-{CFBAD95E-1E80-CF02-EEF9-542DD2DC24DB}" dt="2018-10-26T22:40:42.964" v="422"/>
        <pc:sldMkLst>
          <pc:docMk/>
          <pc:sldMk cId="4042857482" sldId="669"/>
        </pc:sldMkLst>
      </pc:sldChg>
      <pc:sldChg chg="del">
        <pc:chgData name="Benjamin Payne" userId="S::benpayne@umbc.edu::b61ff11c-ba68-49af-b001-f9f234a6aca3" providerId="AD" clId="Web-{CFBAD95E-1E80-CF02-EEF9-542DD2DC24DB}" dt="2018-10-26T22:40:44.479" v="423"/>
        <pc:sldMkLst>
          <pc:docMk/>
          <pc:sldMk cId="550397742" sldId="670"/>
        </pc:sldMkLst>
      </pc:sldChg>
      <pc:sldChg chg="del">
        <pc:chgData name="Benjamin Payne" userId="S::benpayne@umbc.edu::b61ff11c-ba68-49af-b001-f9f234a6aca3" providerId="AD" clId="Web-{CFBAD95E-1E80-CF02-EEF9-542DD2DC24DB}" dt="2018-10-26T22:40:46.417" v="424"/>
        <pc:sldMkLst>
          <pc:docMk/>
          <pc:sldMk cId="2023402626" sldId="671"/>
        </pc:sldMkLst>
      </pc:sldChg>
      <pc:sldChg chg="del">
        <pc:chgData name="Benjamin Payne" userId="S::benpayne@umbc.edu::b61ff11c-ba68-49af-b001-f9f234a6aca3" providerId="AD" clId="Web-{CFBAD95E-1E80-CF02-EEF9-542DD2DC24DB}" dt="2018-10-26T22:40:47.776" v="425"/>
        <pc:sldMkLst>
          <pc:docMk/>
          <pc:sldMk cId="1745107270" sldId="672"/>
        </pc:sldMkLst>
      </pc:sldChg>
      <pc:sldChg chg="del">
        <pc:chgData name="Benjamin Payne" userId="S::benpayne@umbc.edu::b61ff11c-ba68-49af-b001-f9f234a6aca3" providerId="AD" clId="Web-{CFBAD95E-1E80-CF02-EEF9-542DD2DC24DB}" dt="2018-10-26T22:40:48.995" v="426"/>
        <pc:sldMkLst>
          <pc:docMk/>
          <pc:sldMk cId="2811508436" sldId="673"/>
        </pc:sldMkLst>
      </pc:sldChg>
      <pc:sldChg chg="del">
        <pc:chgData name="Benjamin Payne" userId="S::benpayne@umbc.edu::b61ff11c-ba68-49af-b001-f9f234a6aca3" providerId="AD" clId="Web-{CFBAD95E-1E80-CF02-EEF9-542DD2DC24DB}" dt="2018-10-26T22:40:51.870" v="427"/>
        <pc:sldMkLst>
          <pc:docMk/>
          <pc:sldMk cId="4198133158" sldId="674"/>
        </pc:sldMkLst>
      </pc:sldChg>
      <pc:sldChg chg="add del">
        <pc:chgData name="Benjamin Payne" userId="S::benpayne@umbc.edu::b61ff11c-ba68-49af-b001-f9f234a6aca3" providerId="AD" clId="Web-{CFBAD95E-1E80-CF02-EEF9-542DD2DC24DB}" dt="2018-10-26T22:41:00.434" v="429"/>
        <pc:sldMkLst>
          <pc:docMk/>
          <pc:sldMk cId="2273190313" sldId="675"/>
        </pc:sldMkLst>
      </pc:sldChg>
      <pc:sldChg chg="del">
        <pc:chgData name="Benjamin Payne" userId="S::benpayne@umbc.edu::b61ff11c-ba68-49af-b001-f9f234a6aca3" providerId="AD" clId="Web-{CFBAD95E-1E80-CF02-EEF9-542DD2DC24DB}" dt="2018-10-26T22:41:05.590" v="430"/>
        <pc:sldMkLst>
          <pc:docMk/>
          <pc:sldMk cId="1016173285" sldId="676"/>
        </pc:sldMkLst>
      </pc:sldChg>
      <pc:sldChg chg="del">
        <pc:chgData name="Benjamin Payne" userId="S::benpayne@umbc.edu::b61ff11c-ba68-49af-b001-f9f234a6aca3" providerId="AD" clId="Web-{CFBAD95E-1E80-CF02-EEF9-542DD2DC24DB}" dt="2018-10-26T22:41:10.855" v="431"/>
        <pc:sldMkLst>
          <pc:docMk/>
          <pc:sldMk cId="1080341956" sldId="678"/>
        </pc:sldMkLst>
      </pc:sldChg>
      <pc:sldChg chg="del">
        <pc:chgData name="Benjamin Payne" userId="S::benpayne@umbc.edu::b61ff11c-ba68-49af-b001-f9f234a6aca3" providerId="AD" clId="Web-{CFBAD95E-1E80-CF02-EEF9-542DD2DC24DB}" dt="2018-10-26T22:45:57.686" v="432"/>
        <pc:sldMkLst>
          <pc:docMk/>
          <pc:sldMk cId="1886242181" sldId="685"/>
        </pc:sldMkLst>
      </pc:sldChg>
      <pc:sldChg chg="del">
        <pc:chgData name="Benjamin Payne" userId="S::benpayne@umbc.edu::b61ff11c-ba68-49af-b001-f9f234a6aca3" providerId="AD" clId="Web-{CFBAD95E-1E80-CF02-EEF9-542DD2DC24DB}" dt="2018-10-26T22:45:59.718" v="433"/>
        <pc:sldMkLst>
          <pc:docMk/>
          <pc:sldMk cId="2297043949" sldId="686"/>
        </pc:sldMkLst>
      </pc:sldChg>
      <pc:sldChg chg="del">
        <pc:chgData name="Benjamin Payne" userId="S::benpayne@umbc.edu::b61ff11c-ba68-49af-b001-f9f234a6aca3" providerId="AD" clId="Web-{CFBAD95E-1E80-CF02-EEF9-542DD2DC24DB}" dt="2018-10-26T22:46:04.859" v="434"/>
        <pc:sldMkLst>
          <pc:docMk/>
          <pc:sldMk cId="4023381742" sldId="688"/>
        </pc:sldMkLst>
      </pc:sldChg>
      <pc:sldChg chg="del">
        <pc:chgData name="Benjamin Payne" userId="S::benpayne@umbc.edu::b61ff11c-ba68-49af-b001-f9f234a6aca3" providerId="AD" clId="Web-{CFBAD95E-1E80-CF02-EEF9-542DD2DC24DB}" dt="2018-10-26T22:46:08.327" v="435"/>
        <pc:sldMkLst>
          <pc:docMk/>
          <pc:sldMk cId="903088591" sldId="689"/>
        </pc:sldMkLst>
      </pc:sldChg>
      <pc:sldChg chg="del">
        <pc:chgData name="Benjamin Payne" userId="S::benpayne@umbc.edu::b61ff11c-ba68-49af-b001-f9f234a6aca3" providerId="AD" clId="Web-{CFBAD95E-1E80-CF02-EEF9-542DD2DC24DB}" dt="2018-10-26T22:46:10.515" v="436"/>
        <pc:sldMkLst>
          <pc:docMk/>
          <pc:sldMk cId="695573368" sldId="690"/>
        </pc:sldMkLst>
      </pc:sldChg>
      <pc:sldChg chg="add del">
        <pc:chgData name="Benjamin Payne" userId="S::benpayne@umbc.edu::b61ff11c-ba68-49af-b001-f9f234a6aca3" providerId="AD" clId="Web-{CFBAD95E-1E80-CF02-EEF9-542DD2DC24DB}" dt="2018-10-26T22:46:17.531" v="438"/>
        <pc:sldMkLst>
          <pc:docMk/>
          <pc:sldMk cId="1626268135" sldId="691"/>
        </pc:sldMkLst>
      </pc:sldChg>
      <pc:sldChg chg="del">
        <pc:chgData name="Benjamin Payne" userId="S::benpayne@umbc.edu::b61ff11c-ba68-49af-b001-f9f234a6aca3" providerId="AD" clId="Web-{CFBAD95E-1E80-CF02-EEF9-542DD2DC24DB}" dt="2018-10-26T22:46:21.297" v="439"/>
        <pc:sldMkLst>
          <pc:docMk/>
          <pc:sldMk cId="181333602" sldId="692"/>
        </pc:sldMkLst>
      </pc:sldChg>
      <pc:sldChg chg="del">
        <pc:chgData name="Benjamin Payne" userId="S::benpayne@umbc.edu::b61ff11c-ba68-49af-b001-f9f234a6aca3" providerId="AD" clId="Web-{CFBAD95E-1E80-CF02-EEF9-542DD2DC24DB}" dt="2018-10-26T22:46:23.562" v="440"/>
        <pc:sldMkLst>
          <pc:docMk/>
          <pc:sldMk cId="2332479594" sldId="693"/>
        </pc:sldMkLst>
      </pc:sldChg>
      <pc:sldChg chg="del">
        <pc:chgData name="Benjamin Payne" userId="S::benpayne@umbc.edu::b61ff11c-ba68-49af-b001-f9f234a6aca3" providerId="AD" clId="Web-{CFBAD95E-1E80-CF02-EEF9-542DD2DC24DB}" dt="2018-10-26T22:46:26.422" v="441"/>
        <pc:sldMkLst>
          <pc:docMk/>
          <pc:sldMk cId="2891473199" sldId="694"/>
        </pc:sldMkLst>
      </pc:sldChg>
      <pc:sldChg chg="del">
        <pc:chgData name="Benjamin Payne" userId="S::benpayne@umbc.edu::b61ff11c-ba68-49af-b001-f9f234a6aca3" providerId="AD" clId="Web-{CFBAD95E-1E80-CF02-EEF9-542DD2DC24DB}" dt="2018-10-26T22:46:28.906" v="442"/>
        <pc:sldMkLst>
          <pc:docMk/>
          <pc:sldMk cId="2617057530" sldId="695"/>
        </pc:sldMkLst>
      </pc:sldChg>
      <pc:sldChg chg="del">
        <pc:chgData name="Benjamin Payne" userId="S::benpayne@umbc.edu::b61ff11c-ba68-49af-b001-f9f234a6aca3" providerId="AD" clId="Web-{CFBAD95E-1E80-CF02-EEF9-542DD2DC24DB}" dt="2018-10-26T22:46:30.625" v="443"/>
        <pc:sldMkLst>
          <pc:docMk/>
          <pc:sldMk cId="1796070108" sldId="696"/>
        </pc:sldMkLst>
      </pc:sldChg>
      <pc:sldChg chg="del">
        <pc:chgData name="Benjamin Payne" userId="S::benpayne@umbc.edu::b61ff11c-ba68-49af-b001-f9f234a6aca3" providerId="AD" clId="Web-{CFBAD95E-1E80-CF02-EEF9-542DD2DC24DB}" dt="2018-10-26T22:46:33.266" v="444"/>
        <pc:sldMkLst>
          <pc:docMk/>
          <pc:sldMk cId="2386498188" sldId="697"/>
        </pc:sldMkLst>
      </pc:sldChg>
      <pc:sldChg chg="del">
        <pc:chgData name="Benjamin Payne" userId="S::benpayne@umbc.edu::b61ff11c-ba68-49af-b001-f9f234a6aca3" providerId="AD" clId="Web-{CFBAD95E-1E80-CF02-EEF9-542DD2DC24DB}" dt="2018-10-26T22:46:34.782" v="445"/>
        <pc:sldMkLst>
          <pc:docMk/>
          <pc:sldMk cId="1686002154" sldId="698"/>
        </pc:sldMkLst>
      </pc:sldChg>
      <pc:sldChg chg="del">
        <pc:chgData name="Benjamin Payne" userId="S::benpayne@umbc.edu::b61ff11c-ba68-49af-b001-f9f234a6aca3" providerId="AD" clId="Web-{CFBAD95E-1E80-CF02-EEF9-542DD2DC24DB}" dt="2018-10-26T22:46:36" v="446"/>
        <pc:sldMkLst>
          <pc:docMk/>
          <pc:sldMk cId="1934705239" sldId="699"/>
        </pc:sldMkLst>
      </pc:sldChg>
      <pc:sldChg chg="del">
        <pc:chgData name="Benjamin Payne" userId="S::benpayne@umbc.edu::b61ff11c-ba68-49af-b001-f9f234a6aca3" providerId="AD" clId="Web-{CFBAD95E-1E80-CF02-EEF9-542DD2DC24DB}" dt="2018-10-26T22:46:37.438" v="447"/>
        <pc:sldMkLst>
          <pc:docMk/>
          <pc:sldMk cId="1756793751" sldId="700"/>
        </pc:sldMkLst>
      </pc:sldChg>
      <pc:sldChg chg="del">
        <pc:chgData name="Benjamin Payne" userId="S::benpayne@umbc.edu::b61ff11c-ba68-49af-b001-f9f234a6aca3" providerId="AD" clId="Web-{CFBAD95E-1E80-CF02-EEF9-542DD2DC24DB}" dt="2018-10-26T22:46:39.141" v="448"/>
        <pc:sldMkLst>
          <pc:docMk/>
          <pc:sldMk cId="3155990764" sldId="701"/>
        </pc:sldMkLst>
      </pc:sldChg>
      <pc:sldChg chg="del">
        <pc:chgData name="Benjamin Payne" userId="S::benpayne@umbc.edu::b61ff11c-ba68-49af-b001-f9f234a6aca3" providerId="AD" clId="Web-{CFBAD95E-1E80-CF02-EEF9-542DD2DC24DB}" dt="2018-10-26T22:46:40.688" v="449"/>
        <pc:sldMkLst>
          <pc:docMk/>
          <pc:sldMk cId="1951730999" sldId="702"/>
        </pc:sldMkLst>
      </pc:sldChg>
      <pc:sldChg chg="del">
        <pc:chgData name="Benjamin Payne" userId="S::benpayne@umbc.edu::b61ff11c-ba68-49af-b001-f9f234a6aca3" providerId="AD" clId="Web-{CFBAD95E-1E80-CF02-EEF9-542DD2DC24DB}" dt="2018-10-26T22:46:43.329" v="450"/>
        <pc:sldMkLst>
          <pc:docMk/>
          <pc:sldMk cId="926886309" sldId="703"/>
        </pc:sldMkLst>
      </pc:sldChg>
      <pc:sldChg chg="del">
        <pc:chgData name="Benjamin Payne" userId="S::benpayne@umbc.edu::b61ff11c-ba68-49af-b001-f9f234a6aca3" providerId="AD" clId="Web-{CFBAD95E-1E80-CF02-EEF9-542DD2DC24DB}" dt="2018-10-26T22:46:45.892" v="451"/>
        <pc:sldMkLst>
          <pc:docMk/>
          <pc:sldMk cId="939353908" sldId="704"/>
        </pc:sldMkLst>
      </pc:sldChg>
      <pc:sldChg chg="del">
        <pc:chgData name="Benjamin Payne" userId="S::benpayne@umbc.edu::b61ff11c-ba68-49af-b001-f9f234a6aca3" providerId="AD" clId="Web-{CFBAD95E-1E80-CF02-EEF9-542DD2DC24DB}" dt="2018-10-26T22:46:47.970" v="452"/>
        <pc:sldMkLst>
          <pc:docMk/>
          <pc:sldMk cId="572668283" sldId="705"/>
        </pc:sldMkLst>
      </pc:sldChg>
      <pc:sldChg chg="del">
        <pc:chgData name="Benjamin Payne" userId="S::benpayne@umbc.edu::b61ff11c-ba68-49af-b001-f9f234a6aca3" providerId="AD" clId="Web-{CFBAD95E-1E80-CF02-EEF9-542DD2DC24DB}" dt="2018-10-26T22:46:53.814" v="453"/>
        <pc:sldMkLst>
          <pc:docMk/>
          <pc:sldMk cId="3981578657" sldId="706"/>
        </pc:sldMkLst>
      </pc:sldChg>
      <pc:sldChg chg="del">
        <pc:chgData name="Benjamin Payne" userId="S::benpayne@umbc.edu::b61ff11c-ba68-49af-b001-f9f234a6aca3" providerId="AD" clId="Web-{CFBAD95E-1E80-CF02-EEF9-542DD2DC24DB}" dt="2018-10-26T22:46:55.970" v="454"/>
        <pc:sldMkLst>
          <pc:docMk/>
          <pc:sldMk cId="1872843053" sldId="707"/>
        </pc:sldMkLst>
      </pc:sldChg>
      <pc:sldChg chg="del">
        <pc:chgData name="Benjamin Payne" userId="S::benpayne@umbc.edu::b61ff11c-ba68-49af-b001-f9f234a6aca3" providerId="AD" clId="Web-{CFBAD95E-1E80-CF02-EEF9-542DD2DC24DB}" dt="2018-10-26T22:46:57.329" v="455"/>
        <pc:sldMkLst>
          <pc:docMk/>
          <pc:sldMk cId="107573792" sldId="708"/>
        </pc:sldMkLst>
      </pc:sldChg>
      <pc:sldChg chg="del">
        <pc:chgData name="Benjamin Payne" userId="S::benpayne@umbc.edu::b61ff11c-ba68-49af-b001-f9f234a6aca3" providerId="AD" clId="Web-{CFBAD95E-1E80-CF02-EEF9-542DD2DC24DB}" dt="2018-10-26T22:46:58.814" v="456"/>
        <pc:sldMkLst>
          <pc:docMk/>
          <pc:sldMk cId="2382932767" sldId="709"/>
        </pc:sldMkLst>
      </pc:sldChg>
      <pc:sldChg chg="del">
        <pc:chgData name="Benjamin Payne" userId="S::benpayne@umbc.edu::b61ff11c-ba68-49af-b001-f9f234a6aca3" providerId="AD" clId="Web-{CFBAD95E-1E80-CF02-EEF9-542DD2DC24DB}" dt="2018-10-26T22:47:04.611" v="457"/>
        <pc:sldMkLst>
          <pc:docMk/>
          <pc:sldMk cId="2724259727" sldId="710"/>
        </pc:sldMkLst>
      </pc:sldChg>
      <pc:sldChg chg="del">
        <pc:chgData name="Benjamin Payne" userId="S::benpayne@umbc.edu::b61ff11c-ba68-49af-b001-f9f234a6aca3" providerId="AD" clId="Web-{CFBAD95E-1E80-CF02-EEF9-542DD2DC24DB}" dt="2018-10-26T22:47:06.642" v="458"/>
        <pc:sldMkLst>
          <pc:docMk/>
          <pc:sldMk cId="1882082461" sldId="711"/>
        </pc:sldMkLst>
      </pc:sldChg>
      <pc:sldChg chg="del">
        <pc:chgData name="Benjamin Payne" userId="S::benpayne@umbc.edu::b61ff11c-ba68-49af-b001-f9f234a6aca3" providerId="AD" clId="Web-{CFBAD95E-1E80-CF02-EEF9-542DD2DC24DB}" dt="2018-10-26T22:47:08.064" v="459"/>
        <pc:sldMkLst>
          <pc:docMk/>
          <pc:sldMk cId="3060881465" sldId="712"/>
        </pc:sldMkLst>
      </pc:sldChg>
      <pc:sldChg chg="del">
        <pc:chgData name="Benjamin Payne" userId="S::benpayne@umbc.edu::b61ff11c-ba68-49af-b001-f9f234a6aca3" providerId="AD" clId="Web-{CFBAD95E-1E80-CF02-EEF9-542DD2DC24DB}" dt="2018-10-26T22:47:09.767" v="460"/>
        <pc:sldMkLst>
          <pc:docMk/>
          <pc:sldMk cId="1788979252" sldId="713"/>
        </pc:sldMkLst>
      </pc:sldChg>
      <pc:sldChg chg="del">
        <pc:chgData name="Benjamin Payne" userId="S::benpayne@umbc.edu::b61ff11c-ba68-49af-b001-f9f234a6aca3" providerId="AD" clId="Web-{CFBAD95E-1E80-CF02-EEF9-542DD2DC24DB}" dt="2018-10-26T22:47:12.721" v="461"/>
        <pc:sldMkLst>
          <pc:docMk/>
          <pc:sldMk cId="4272334727" sldId="714"/>
        </pc:sldMkLst>
      </pc:sldChg>
      <pc:sldChg chg="del">
        <pc:chgData name="Benjamin Payne" userId="S::benpayne@umbc.edu::b61ff11c-ba68-49af-b001-f9f234a6aca3" providerId="AD" clId="Web-{CFBAD95E-1E80-CF02-EEF9-542DD2DC24DB}" dt="2018-10-26T22:47:14.252" v="462"/>
        <pc:sldMkLst>
          <pc:docMk/>
          <pc:sldMk cId="3700289378" sldId="715"/>
        </pc:sldMkLst>
      </pc:sldChg>
      <pc:sldChg chg="del">
        <pc:chgData name="Benjamin Payne" userId="S::benpayne@umbc.edu::b61ff11c-ba68-49af-b001-f9f234a6aca3" providerId="AD" clId="Web-{CFBAD95E-1E80-CF02-EEF9-542DD2DC24DB}" dt="2018-10-26T22:47:15.924" v="463"/>
        <pc:sldMkLst>
          <pc:docMk/>
          <pc:sldMk cId="1386294211" sldId="716"/>
        </pc:sldMkLst>
      </pc:sldChg>
      <pc:sldChg chg="del">
        <pc:chgData name="Benjamin Payne" userId="S::benpayne@umbc.edu::b61ff11c-ba68-49af-b001-f9f234a6aca3" providerId="AD" clId="Web-{CFBAD95E-1E80-CF02-EEF9-542DD2DC24DB}" dt="2018-10-26T22:47:17.252" v="464"/>
        <pc:sldMkLst>
          <pc:docMk/>
          <pc:sldMk cId="2869098215" sldId="717"/>
        </pc:sldMkLst>
      </pc:sldChg>
      <pc:sldChg chg="del">
        <pc:chgData name="Benjamin Payne" userId="S::benpayne@umbc.edu::b61ff11c-ba68-49af-b001-f9f234a6aca3" providerId="AD" clId="Web-{CFBAD95E-1E80-CF02-EEF9-542DD2DC24DB}" dt="2018-10-26T22:47:21.784" v="465"/>
        <pc:sldMkLst>
          <pc:docMk/>
          <pc:sldMk cId="4241794493" sldId="719"/>
        </pc:sldMkLst>
      </pc:sldChg>
      <pc:sldChg chg="del">
        <pc:chgData name="Benjamin Payne" userId="S::benpayne@umbc.edu::b61ff11c-ba68-49af-b001-f9f234a6aca3" providerId="AD" clId="Web-{CFBAD95E-1E80-CF02-EEF9-542DD2DC24DB}" dt="2018-10-26T22:47:24.034" v="466"/>
        <pc:sldMkLst>
          <pc:docMk/>
          <pc:sldMk cId="2470522161" sldId="720"/>
        </pc:sldMkLst>
      </pc:sldChg>
      <pc:sldChg chg="del">
        <pc:chgData name="Benjamin Payne" userId="S::benpayne@umbc.edu::b61ff11c-ba68-49af-b001-f9f234a6aca3" providerId="AD" clId="Web-{CFBAD95E-1E80-CF02-EEF9-542DD2DC24DB}" dt="2018-10-26T22:47:28.346" v="467"/>
        <pc:sldMkLst>
          <pc:docMk/>
          <pc:sldMk cId="2715851349" sldId="722"/>
        </pc:sldMkLst>
      </pc:sldChg>
      <pc:sldChg chg="del">
        <pc:chgData name="Benjamin Payne" userId="S::benpayne@umbc.edu::b61ff11c-ba68-49af-b001-f9f234a6aca3" providerId="AD" clId="Web-{CFBAD95E-1E80-CF02-EEF9-542DD2DC24DB}" dt="2018-10-26T22:47:30.565" v="468"/>
        <pc:sldMkLst>
          <pc:docMk/>
          <pc:sldMk cId="617953619" sldId="723"/>
        </pc:sldMkLst>
      </pc:sldChg>
      <pc:sldChg chg="del">
        <pc:chgData name="Benjamin Payne" userId="S::benpayne@umbc.edu::b61ff11c-ba68-49af-b001-f9f234a6aca3" providerId="AD" clId="Web-{CFBAD95E-1E80-CF02-EEF9-542DD2DC24DB}" dt="2018-10-26T22:47:31.956" v="469"/>
        <pc:sldMkLst>
          <pc:docMk/>
          <pc:sldMk cId="1239815948" sldId="724"/>
        </pc:sldMkLst>
      </pc:sldChg>
      <pc:sldChg chg="del">
        <pc:chgData name="Benjamin Payne" userId="S::benpayne@umbc.edu::b61ff11c-ba68-49af-b001-f9f234a6aca3" providerId="AD" clId="Web-{CFBAD95E-1E80-CF02-EEF9-542DD2DC24DB}" dt="2018-10-26T22:47:38.784" v="470"/>
        <pc:sldMkLst>
          <pc:docMk/>
          <pc:sldMk cId="1235156749" sldId="726"/>
        </pc:sldMkLst>
      </pc:sldChg>
      <pc:sldChg chg="del">
        <pc:chgData name="Benjamin Payne" userId="S::benpayne@umbc.edu::b61ff11c-ba68-49af-b001-f9f234a6aca3" providerId="AD" clId="Web-{CFBAD95E-1E80-CF02-EEF9-542DD2DC24DB}" dt="2018-10-26T22:47:40.487" v="471"/>
        <pc:sldMkLst>
          <pc:docMk/>
          <pc:sldMk cId="157708856" sldId="727"/>
        </pc:sldMkLst>
      </pc:sldChg>
      <pc:sldChg chg="del">
        <pc:chgData name="Benjamin Payne" userId="S::benpayne@umbc.edu::b61ff11c-ba68-49af-b001-f9f234a6aca3" providerId="AD" clId="Web-{CFBAD95E-1E80-CF02-EEF9-542DD2DC24DB}" dt="2018-10-26T22:47:42.784" v="472"/>
        <pc:sldMkLst>
          <pc:docMk/>
          <pc:sldMk cId="3913325464" sldId="728"/>
        </pc:sldMkLst>
      </pc:sldChg>
      <pc:sldChg chg="del">
        <pc:chgData name="Benjamin Payne" userId="S::benpayne@umbc.edu::b61ff11c-ba68-49af-b001-f9f234a6aca3" providerId="AD" clId="Web-{CFBAD95E-1E80-CF02-EEF9-542DD2DC24DB}" dt="2018-10-26T22:47:44.785" v="473"/>
        <pc:sldMkLst>
          <pc:docMk/>
          <pc:sldMk cId="3348550856" sldId="729"/>
        </pc:sldMkLst>
      </pc:sldChg>
      <pc:sldChg chg="del">
        <pc:chgData name="Benjamin Payne" userId="S::benpayne@umbc.edu::b61ff11c-ba68-49af-b001-f9f234a6aca3" providerId="AD" clId="Web-{CFBAD95E-1E80-CF02-EEF9-542DD2DC24DB}" dt="2018-10-26T22:47:47.191" v="474"/>
        <pc:sldMkLst>
          <pc:docMk/>
          <pc:sldMk cId="1649933523" sldId="730"/>
        </pc:sldMkLst>
      </pc:sldChg>
      <pc:sldChg chg="del">
        <pc:chgData name="Benjamin Payne" userId="S::benpayne@umbc.edu::b61ff11c-ba68-49af-b001-f9f234a6aca3" providerId="AD" clId="Web-{CFBAD95E-1E80-CF02-EEF9-542DD2DC24DB}" dt="2018-10-26T22:47:49.738" v="475"/>
        <pc:sldMkLst>
          <pc:docMk/>
          <pc:sldMk cId="623900505" sldId="731"/>
        </pc:sldMkLst>
      </pc:sldChg>
      <pc:sldChg chg="del">
        <pc:chgData name="Benjamin Payne" userId="S::benpayne@umbc.edu::b61ff11c-ba68-49af-b001-f9f234a6aca3" providerId="AD" clId="Web-{CFBAD95E-1E80-CF02-EEF9-542DD2DC24DB}" dt="2018-10-26T22:47:51.238" v="476"/>
        <pc:sldMkLst>
          <pc:docMk/>
          <pc:sldMk cId="2925512024" sldId="732"/>
        </pc:sldMkLst>
      </pc:sldChg>
      <pc:sldChg chg="del">
        <pc:chgData name="Benjamin Payne" userId="S::benpayne@umbc.edu::b61ff11c-ba68-49af-b001-f9f234a6aca3" providerId="AD" clId="Web-{CFBAD95E-1E80-CF02-EEF9-542DD2DC24DB}" dt="2018-10-26T22:47:52.582" v="477"/>
        <pc:sldMkLst>
          <pc:docMk/>
          <pc:sldMk cId="523141064" sldId="733"/>
        </pc:sldMkLst>
      </pc:sldChg>
      <pc:sldChg chg="del">
        <pc:chgData name="Benjamin Payne" userId="S::benpayne@umbc.edu::b61ff11c-ba68-49af-b001-f9f234a6aca3" providerId="AD" clId="Web-{CFBAD95E-1E80-CF02-EEF9-542DD2DC24DB}" dt="2018-10-26T22:47:54.941" v="478"/>
        <pc:sldMkLst>
          <pc:docMk/>
          <pc:sldMk cId="2230990498" sldId="734"/>
        </pc:sldMkLst>
      </pc:sldChg>
      <pc:sldChg chg="del">
        <pc:chgData name="Benjamin Payne" userId="S::benpayne@umbc.edu::b61ff11c-ba68-49af-b001-f9f234a6aca3" providerId="AD" clId="Web-{CFBAD95E-1E80-CF02-EEF9-542DD2DC24DB}" dt="2018-10-26T22:47:56.472" v="479"/>
        <pc:sldMkLst>
          <pc:docMk/>
          <pc:sldMk cId="2923382124" sldId="735"/>
        </pc:sldMkLst>
      </pc:sldChg>
      <pc:sldChg chg="del">
        <pc:chgData name="Benjamin Payne" userId="S::benpayne@umbc.edu::b61ff11c-ba68-49af-b001-f9f234a6aca3" providerId="AD" clId="Web-{CFBAD95E-1E80-CF02-EEF9-542DD2DC24DB}" dt="2018-10-26T22:47:58.457" v="480"/>
        <pc:sldMkLst>
          <pc:docMk/>
          <pc:sldMk cId="3577730506" sldId="736"/>
        </pc:sldMkLst>
      </pc:sldChg>
      <pc:sldChg chg="del">
        <pc:chgData name="Benjamin Payne" userId="S::benpayne@umbc.edu::b61ff11c-ba68-49af-b001-f9f234a6aca3" providerId="AD" clId="Web-{CFBAD95E-1E80-CF02-EEF9-542DD2DC24DB}" dt="2018-10-26T22:47:59.863" v="481"/>
        <pc:sldMkLst>
          <pc:docMk/>
          <pc:sldMk cId="2031378235" sldId="737"/>
        </pc:sldMkLst>
      </pc:sldChg>
      <pc:sldChg chg="del">
        <pc:chgData name="Benjamin Payne" userId="S::benpayne@umbc.edu::b61ff11c-ba68-49af-b001-f9f234a6aca3" providerId="AD" clId="Web-{CFBAD95E-1E80-CF02-EEF9-542DD2DC24DB}" dt="2018-10-26T22:48:01.301" v="482"/>
        <pc:sldMkLst>
          <pc:docMk/>
          <pc:sldMk cId="1264393584" sldId="738"/>
        </pc:sldMkLst>
      </pc:sldChg>
      <pc:sldChg chg="del">
        <pc:chgData name="Benjamin Payne" userId="S::benpayne@umbc.edu::b61ff11c-ba68-49af-b001-f9f234a6aca3" providerId="AD" clId="Web-{CFBAD95E-1E80-CF02-EEF9-542DD2DC24DB}" dt="2018-10-26T22:48:05.176" v="483"/>
        <pc:sldMkLst>
          <pc:docMk/>
          <pc:sldMk cId="3123601215" sldId="739"/>
        </pc:sldMkLst>
      </pc:sldChg>
      <pc:sldChg chg="del">
        <pc:chgData name="Benjamin Payne" userId="S::benpayne@umbc.edu::b61ff11c-ba68-49af-b001-f9f234a6aca3" providerId="AD" clId="Web-{CFBAD95E-1E80-CF02-EEF9-542DD2DC24DB}" dt="2018-10-26T22:48:07.113" v="484"/>
        <pc:sldMkLst>
          <pc:docMk/>
          <pc:sldMk cId="2921228757" sldId="740"/>
        </pc:sldMkLst>
      </pc:sldChg>
      <pc:sldChg chg="del">
        <pc:chgData name="Benjamin Payne" userId="S::benpayne@umbc.edu::b61ff11c-ba68-49af-b001-f9f234a6aca3" providerId="AD" clId="Web-{CFBAD95E-1E80-CF02-EEF9-542DD2DC24DB}" dt="2018-10-26T22:48:08.301" v="485"/>
        <pc:sldMkLst>
          <pc:docMk/>
          <pc:sldMk cId="3208539496" sldId="741"/>
        </pc:sldMkLst>
      </pc:sldChg>
      <pc:sldChg chg="del">
        <pc:chgData name="Benjamin Payne" userId="S::benpayne@umbc.edu::b61ff11c-ba68-49af-b001-f9f234a6aca3" providerId="AD" clId="Web-{CFBAD95E-1E80-CF02-EEF9-542DD2DC24DB}" dt="2018-10-26T22:48:12.020" v="486"/>
        <pc:sldMkLst>
          <pc:docMk/>
          <pc:sldMk cId="177354324" sldId="742"/>
        </pc:sldMkLst>
      </pc:sldChg>
      <pc:sldChg chg="del">
        <pc:chgData name="Benjamin Payne" userId="S::benpayne@umbc.edu::b61ff11c-ba68-49af-b001-f9f234a6aca3" providerId="AD" clId="Web-{CFBAD95E-1E80-CF02-EEF9-542DD2DC24DB}" dt="2018-10-26T22:48:13.833" v="487"/>
        <pc:sldMkLst>
          <pc:docMk/>
          <pc:sldMk cId="3126612563" sldId="743"/>
        </pc:sldMkLst>
      </pc:sldChg>
      <pc:sldChg chg="del">
        <pc:chgData name="Benjamin Payne" userId="S::benpayne@umbc.edu::b61ff11c-ba68-49af-b001-f9f234a6aca3" providerId="AD" clId="Web-{CFBAD95E-1E80-CF02-EEF9-542DD2DC24DB}" dt="2018-10-26T22:48:15.786" v="488"/>
        <pc:sldMkLst>
          <pc:docMk/>
          <pc:sldMk cId="2874603566" sldId="744"/>
        </pc:sldMkLst>
      </pc:sldChg>
      <pc:sldChg chg="del">
        <pc:chgData name="Benjamin Payne" userId="S::benpayne@umbc.edu::b61ff11c-ba68-49af-b001-f9f234a6aca3" providerId="AD" clId="Web-{CFBAD95E-1E80-CF02-EEF9-542DD2DC24DB}" dt="2018-10-26T22:48:16.755" v="489"/>
        <pc:sldMkLst>
          <pc:docMk/>
          <pc:sldMk cId="4274249017" sldId="745"/>
        </pc:sldMkLst>
      </pc:sldChg>
      <pc:sldChg chg="del">
        <pc:chgData name="Benjamin Payne" userId="S::benpayne@umbc.edu::b61ff11c-ba68-49af-b001-f9f234a6aca3" providerId="AD" clId="Web-{CFBAD95E-1E80-CF02-EEF9-542DD2DC24DB}" dt="2018-10-26T22:48:18.098" v="490"/>
        <pc:sldMkLst>
          <pc:docMk/>
          <pc:sldMk cId="3033191660" sldId="746"/>
        </pc:sldMkLst>
      </pc:sldChg>
      <pc:sldChg chg="del">
        <pc:chgData name="Benjamin Payne" userId="S::benpayne@umbc.edu::b61ff11c-ba68-49af-b001-f9f234a6aca3" providerId="AD" clId="Web-{CFBAD95E-1E80-CF02-EEF9-542DD2DC24DB}" dt="2018-10-26T22:48:19.458" v="491"/>
        <pc:sldMkLst>
          <pc:docMk/>
          <pc:sldMk cId="163667534" sldId="747"/>
        </pc:sldMkLst>
      </pc:sldChg>
      <pc:sldChg chg="del">
        <pc:chgData name="Benjamin Payne" userId="S::benpayne@umbc.edu::b61ff11c-ba68-49af-b001-f9f234a6aca3" providerId="AD" clId="Web-{CFBAD95E-1E80-CF02-EEF9-542DD2DC24DB}" dt="2018-10-26T22:48:20.661" v="492"/>
        <pc:sldMkLst>
          <pc:docMk/>
          <pc:sldMk cId="1908209881" sldId="748"/>
        </pc:sldMkLst>
      </pc:sldChg>
      <pc:sldChg chg="del">
        <pc:chgData name="Benjamin Payne" userId="S::benpayne@umbc.edu::b61ff11c-ba68-49af-b001-f9f234a6aca3" providerId="AD" clId="Web-{CFBAD95E-1E80-CF02-EEF9-542DD2DC24DB}" dt="2018-10-26T22:48:25.161" v="493"/>
        <pc:sldMkLst>
          <pc:docMk/>
          <pc:sldMk cId="959032065" sldId="749"/>
        </pc:sldMkLst>
      </pc:sldChg>
      <pc:sldChg chg="del">
        <pc:chgData name="Benjamin Payne" userId="S::benpayne@umbc.edu::b61ff11c-ba68-49af-b001-f9f234a6aca3" providerId="AD" clId="Web-{CFBAD95E-1E80-CF02-EEF9-542DD2DC24DB}" dt="2018-10-26T22:48:26.442" v="494"/>
        <pc:sldMkLst>
          <pc:docMk/>
          <pc:sldMk cId="3804541966" sldId="750"/>
        </pc:sldMkLst>
      </pc:sldChg>
      <pc:sldChg chg="del">
        <pc:chgData name="Benjamin Payne" userId="S::benpayne@umbc.edu::b61ff11c-ba68-49af-b001-f9f234a6aca3" providerId="AD" clId="Web-{CFBAD95E-1E80-CF02-EEF9-542DD2DC24DB}" dt="2018-10-26T22:48:27.896" v="495"/>
        <pc:sldMkLst>
          <pc:docMk/>
          <pc:sldMk cId="4070550734" sldId="751"/>
        </pc:sldMkLst>
      </pc:sldChg>
      <pc:sldChg chg="del">
        <pc:chgData name="Benjamin Payne" userId="S::benpayne@umbc.edu::b61ff11c-ba68-49af-b001-f9f234a6aca3" providerId="AD" clId="Web-{CFBAD95E-1E80-CF02-EEF9-542DD2DC24DB}" dt="2018-10-26T22:48:30.786" v="496"/>
        <pc:sldMkLst>
          <pc:docMk/>
          <pc:sldMk cId="3989146009" sldId="752"/>
        </pc:sldMkLst>
      </pc:sldChg>
      <pc:sldChg chg="del">
        <pc:chgData name="Benjamin Payne" userId="S::benpayne@umbc.edu::b61ff11c-ba68-49af-b001-f9f234a6aca3" providerId="AD" clId="Web-{CFBAD95E-1E80-CF02-EEF9-542DD2DC24DB}" dt="2018-10-26T22:48:36.787" v="497"/>
        <pc:sldMkLst>
          <pc:docMk/>
          <pc:sldMk cId="4059160924" sldId="755"/>
        </pc:sldMkLst>
      </pc:sldChg>
      <pc:sldChg chg="del">
        <pc:chgData name="Benjamin Payne" userId="S::benpayne@umbc.edu::b61ff11c-ba68-49af-b001-f9f234a6aca3" providerId="AD" clId="Web-{CFBAD95E-1E80-CF02-EEF9-542DD2DC24DB}" dt="2018-10-26T22:48:38.724" v="498"/>
        <pc:sldMkLst>
          <pc:docMk/>
          <pc:sldMk cId="3307416130" sldId="756"/>
        </pc:sldMkLst>
      </pc:sldChg>
      <pc:sldChg chg="del">
        <pc:chgData name="Benjamin Payne" userId="S::benpayne@umbc.edu::b61ff11c-ba68-49af-b001-f9f234a6aca3" providerId="AD" clId="Web-{CFBAD95E-1E80-CF02-EEF9-542DD2DC24DB}" dt="2018-10-26T22:48:39.959" v="499"/>
        <pc:sldMkLst>
          <pc:docMk/>
          <pc:sldMk cId="3614110940" sldId="757"/>
        </pc:sldMkLst>
      </pc:sldChg>
      <pc:sldChg chg="del">
        <pc:chgData name="Benjamin Payne" userId="S::benpayne@umbc.edu::b61ff11c-ba68-49af-b001-f9f234a6aca3" providerId="AD" clId="Web-{CFBAD95E-1E80-CF02-EEF9-542DD2DC24DB}" dt="2018-10-26T22:48:41.756" v="500"/>
        <pc:sldMkLst>
          <pc:docMk/>
          <pc:sldMk cId="3805926746" sldId="758"/>
        </pc:sldMkLst>
      </pc:sldChg>
      <pc:sldChg chg="del">
        <pc:chgData name="Benjamin Payne" userId="S::benpayne@umbc.edu::b61ff11c-ba68-49af-b001-f9f234a6aca3" providerId="AD" clId="Web-{CFBAD95E-1E80-CF02-EEF9-542DD2DC24DB}" dt="2018-10-26T22:48:43.021" v="501"/>
        <pc:sldMkLst>
          <pc:docMk/>
          <pc:sldMk cId="1391298806" sldId="759"/>
        </pc:sldMkLst>
      </pc:sldChg>
      <pc:sldChg chg="add del">
        <pc:chgData name="Benjamin Payne" userId="S::benpayne@umbc.edu::b61ff11c-ba68-49af-b001-f9f234a6aca3" providerId="AD" clId="Web-{CFBAD95E-1E80-CF02-EEF9-542DD2DC24DB}" dt="2018-10-26T22:48:52.803" v="504"/>
        <pc:sldMkLst>
          <pc:docMk/>
          <pc:sldMk cId="2539844312" sldId="760"/>
        </pc:sldMkLst>
      </pc:sldChg>
      <pc:sldChg chg="del">
        <pc:chgData name="Benjamin Payne" userId="S::benpayne@umbc.edu::b61ff11c-ba68-49af-b001-f9f234a6aca3" providerId="AD" clId="Web-{CFBAD95E-1E80-CF02-EEF9-542DD2DC24DB}" dt="2018-10-26T22:49:06.178" v="505"/>
        <pc:sldMkLst>
          <pc:docMk/>
          <pc:sldMk cId="1195173248" sldId="766"/>
        </pc:sldMkLst>
      </pc:sldChg>
      <pc:sldChg chg="del">
        <pc:chgData name="Benjamin Payne" userId="S::benpayne@umbc.edu::b61ff11c-ba68-49af-b001-f9f234a6aca3" providerId="AD" clId="Web-{CFBAD95E-1E80-CF02-EEF9-542DD2DC24DB}" dt="2018-10-26T22:49:08.304" v="506"/>
        <pc:sldMkLst>
          <pc:docMk/>
          <pc:sldMk cId="2382982884" sldId="767"/>
        </pc:sldMkLst>
      </pc:sldChg>
      <pc:sldChg chg="del">
        <pc:chgData name="Benjamin Payne" userId="S::benpayne@umbc.edu::b61ff11c-ba68-49af-b001-f9f234a6aca3" providerId="AD" clId="Web-{CFBAD95E-1E80-CF02-EEF9-542DD2DC24DB}" dt="2018-10-26T22:49:10.038" v="507"/>
        <pc:sldMkLst>
          <pc:docMk/>
          <pc:sldMk cId="2528391794" sldId="768"/>
        </pc:sldMkLst>
      </pc:sldChg>
      <pc:sldChg chg="del">
        <pc:chgData name="Benjamin Payne" userId="S::benpayne@umbc.edu::b61ff11c-ba68-49af-b001-f9f234a6aca3" providerId="AD" clId="Web-{CFBAD95E-1E80-CF02-EEF9-542DD2DC24DB}" dt="2018-10-26T22:49:13.101" v="508"/>
        <pc:sldMkLst>
          <pc:docMk/>
          <pc:sldMk cId="3102516209" sldId="769"/>
        </pc:sldMkLst>
      </pc:sldChg>
      <pc:sldChg chg="ord">
        <pc:chgData name="Benjamin Payne" userId="S::benpayne@umbc.edu::b61ff11c-ba68-49af-b001-f9f234a6aca3" providerId="AD" clId="Web-{CFBAD95E-1E80-CF02-EEF9-542DD2DC24DB}" dt="2018-10-26T22:55:40.507" v="553"/>
        <pc:sldMkLst>
          <pc:docMk/>
          <pc:sldMk cId="1575007577" sldId="770"/>
        </pc:sldMkLst>
      </pc:sldChg>
      <pc:sldChg chg="del">
        <pc:chgData name="Benjamin Payne" userId="S::benpayne@umbc.edu::b61ff11c-ba68-49af-b001-f9f234a6aca3" providerId="AD" clId="Web-{CFBAD95E-1E80-CF02-EEF9-542DD2DC24DB}" dt="2018-10-26T22:49:18.366" v="509"/>
        <pc:sldMkLst>
          <pc:docMk/>
          <pc:sldMk cId="2345971766" sldId="771"/>
        </pc:sldMkLst>
      </pc:sldChg>
      <pc:sldChg chg="del">
        <pc:chgData name="Benjamin Payne" userId="S::benpayne@umbc.edu::b61ff11c-ba68-49af-b001-f9f234a6aca3" providerId="AD" clId="Web-{CFBAD95E-1E80-CF02-EEF9-542DD2DC24DB}" dt="2018-10-26T22:49:20.007" v="510"/>
        <pc:sldMkLst>
          <pc:docMk/>
          <pc:sldMk cId="3505655304" sldId="772"/>
        </pc:sldMkLst>
      </pc:sldChg>
      <pc:sldChg chg="del">
        <pc:chgData name="Benjamin Payne" userId="S::benpayne@umbc.edu::b61ff11c-ba68-49af-b001-f9f234a6aca3" providerId="AD" clId="Web-{CFBAD95E-1E80-CF02-EEF9-542DD2DC24DB}" dt="2018-10-26T22:49:22.742" v="511"/>
        <pc:sldMkLst>
          <pc:docMk/>
          <pc:sldMk cId="358440930" sldId="773"/>
        </pc:sldMkLst>
      </pc:sldChg>
      <pc:sldChg chg="del">
        <pc:chgData name="Benjamin Payne" userId="S::benpayne@umbc.edu::b61ff11c-ba68-49af-b001-f9f234a6aca3" providerId="AD" clId="Web-{CFBAD95E-1E80-CF02-EEF9-542DD2DC24DB}" dt="2018-10-26T22:49:24.164" v="512"/>
        <pc:sldMkLst>
          <pc:docMk/>
          <pc:sldMk cId="4265255056" sldId="774"/>
        </pc:sldMkLst>
      </pc:sldChg>
      <pc:sldChg chg="del">
        <pc:chgData name="Benjamin Payne" userId="S::benpayne@umbc.edu::b61ff11c-ba68-49af-b001-f9f234a6aca3" providerId="AD" clId="Web-{CFBAD95E-1E80-CF02-EEF9-542DD2DC24DB}" dt="2018-10-26T22:49:27.445" v="513"/>
        <pc:sldMkLst>
          <pc:docMk/>
          <pc:sldMk cId="3374447737" sldId="775"/>
        </pc:sldMkLst>
      </pc:sldChg>
      <pc:sldChg chg="del">
        <pc:chgData name="Benjamin Payne" userId="S::benpayne@umbc.edu::b61ff11c-ba68-49af-b001-f9f234a6aca3" providerId="AD" clId="Web-{CFBAD95E-1E80-CF02-EEF9-542DD2DC24DB}" dt="2018-10-26T22:49:28.773" v="514"/>
        <pc:sldMkLst>
          <pc:docMk/>
          <pc:sldMk cId="424059914" sldId="776"/>
        </pc:sldMkLst>
      </pc:sldChg>
      <pc:sldChg chg="del">
        <pc:chgData name="Benjamin Payne" userId="S::benpayne@umbc.edu::b61ff11c-ba68-49af-b001-f9f234a6aca3" providerId="AD" clId="Web-{CFBAD95E-1E80-CF02-EEF9-542DD2DC24DB}" dt="2018-10-26T22:49:31.273" v="515"/>
        <pc:sldMkLst>
          <pc:docMk/>
          <pc:sldMk cId="386530821" sldId="777"/>
        </pc:sldMkLst>
      </pc:sldChg>
      <pc:sldChg chg="del">
        <pc:chgData name="Benjamin Payne" userId="S::benpayne@umbc.edu::b61ff11c-ba68-49af-b001-f9f234a6aca3" providerId="AD" clId="Web-{CFBAD95E-1E80-CF02-EEF9-542DD2DC24DB}" dt="2018-10-26T22:49:32.773" v="516"/>
        <pc:sldMkLst>
          <pc:docMk/>
          <pc:sldMk cId="48634590" sldId="778"/>
        </pc:sldMkLst>
      </pc:sldChg>
      <pc:sldChg chg="del">
        <pc:chgData name="Benjamin Payne" userId="S::benpayne@umbc.edu::b61ff11c-ba68-49af-b001-f9f234a6aca3" providerId="AD" clId="Web-{CFBAD95E-1E80-CF02-EEF9-542DD2DC24DB}" dt="2018-10-26T22:49:33.883" v="517"/>
        <pc:sldMkLst>
          <pc:docMk/>
          <pc:sldMk cId="1124582613" sldId="779"/>
        </pc:sldMkLst>
      </pc:sldChg>
      <pc:sldChg chg="del">
        <pc:chgData name="Benjamin Payne" userId="S::benpayne@umbc.edu::b61ff11c-ba68-49af-b001-f9f234a6aca3" providerId="AD" clId="Web-{CFBAD95E-1E80-CF02-EEF9-542DD2DC24DB}" dt="2018-10-26T22:49:35.289" v="518"/>
        <pc:sldMkLst>
          <pc:docMk/>
          <pc:sldMk cId="3001357006" sldId="780"/>
        </pc:sldMkLst>
      </pc:sldChg>
      <pc:sldChg chg="add del">
        <pc:chgData name="Benjamin Payne" userId="S::benpayne@umbc.edu::b61ff11c-ba68-49af-b001-f9f234a6aca3" providerId="AD" clId="Web-{CFBAD95E-1E80-CF02-EEF9-542DD2DC24DB}" dt="2018-10-26T22:49:47.321" v="523"/>
        <pc:sldMkLst>
          <pc:docMk/>
          <pc:sldMk cId="2951756974" sldId="781"/>
        </pc:sldMkLst>
      </pc:sldChg>
      <pc:sldChg chg="add del">
        <pc:chgData name="Benjamin Payne" userId="S::benpayne@umbc.edu::b61ff11c-ba68-49af-b001-f9f234a6aca3" providerId="AD" clId="Web-{CFBAD95E-1E80-CF02-EEF9-542DD2DC24DB}" dt="2018-10-26T22:49:41.774" v="521"/>
        <pc:sldMkLst>
          <pc:docMk/>
          <pc:sldMk cId="1477416805" sldId="782"/>
        </pc:sldMkLst>
      </pc:sldChg>
      <pc:sldChg chg="modSp ord">
        <pc:chgData name="Benjamin Payne" userId="S::benpayne@umbc.edu::b61ff11c-ba68-49af-b001-f9f234a6aca3" providerId="AD" clId="Web-{CFBAD95E-1E80-CF02-EEF9-542DD2DC24DB}" dt="2018-10-26T22:55:37.820" v="552"/>
        <pc:sldMkLst>
          <pc:docMk/>
          <pc:sldMk cId="2909342153" sldId="783"/>
        </pc:sldMkLst>
        <pc:spChg chg="mod">
          <ac:chgData name="Benjamin Payne" userId="S::benpayne@umbc.edu::b61ff11c-ba68-49af-b001-f9f234a6aca3" providerId="AD" clId="Web-{CFBAD95E-1E80-CF02-EEF9-542DD2DC24DB}" dt="2018-10-26T22:55:37.257" v="550" actId="20577"/>
          <ac:spMkLst>
            <pc:docMk/>
            <pc:sldMk cId="2909342153" sldId="783"/>
            <ac:spMk id="5" creationId="{BE80B5EA-479C-4F5C-B1C3-E837B70BE476}"/>
          </ac:spMkLst>
        </pc:spChg>
      </pc:sldChg>
      <pc:sldChg chg="del">
        <pc:chgData name="Benjamin Payne" userId="S::benpayne@umbc.edu::b61ff11c-ba68-49af-b001-f9f234a6aca3" providerId="AD" clId="Web-{CFBAD95E-1E80-CF02-EEF9-542DD2DC24DB}" dt="2018-10-26T22:49:53.024" v="524"/>
        <pc:sldMkLst>
          <pc:docMk/>
          <pc:sldMk cId="753947377" sldId="784"/>
        </pc:sldMkLst>
      </pc:sldChg>
      <pc:sldChg chg="addSp modSp new">
        <pc:chgData name="Benjamin Payne" userId="S::benpayne@umbc.edu::b61ff11c-ba68-49af-b001-f9f234a6aca3" providerId="AD" clId="Web-{CFBAD95E-1E80-CF02-EEF9-542DD2DC24DB}" dt="2018-10-26T23:12:11.162" v="813"/>
        <pc:sldMkLst>
          <pc:docMk/>
          <pc:sldMk cId="1448818079" sldId="784"/>
        </pc:sldMkLst>
        <pc:spChg chg="mod">
          <ac:chgData name="Benjamin Payne" userId="S::benpayne@umbc.edu::b61ff11c-ba68-49af-b001-f9f234a6aca3" providerId="AD" clId="Web-{CFBAD95E-1E80-CF02-EEF9-542DD2DC24DB}" dt="2018-10-26T23:11:54.333" v="807" actId="20577"/>
          <ac:spMkLst>
            <pc:docMk/>
            <pc:sldMk cId="1448818079" sldId="784"/>
            <ac:spMk id="2" creationId="{90F3BCEB-D424-4E92-9B4E-D13B1A85AF57}"/>
          </ac:spMkLst>
        </pc:spChg>
        <pc:spChg chg="mod">
          <ac:chgData name="Benjamin Payne" userId="S::benpayne@umbc.edu::b61ff11c-ba68-49af-b001-f9f234a6aca3" providerId="AD" clId="Web-{CFBAD95E-1E80-CF02-EEF9-542DD2DC24DB}" dt="2018-10-26T23:12:06.974" v="812" actId="1076"/>
          <ac:spMkLst>
            <pc:docMk/>
            <pc:sldMk cId="1448818079" sldId="784"/>
            <ac:spMk id="3" creationId="{28D90519-00B7-46DB-AF6E-FC69E516261D}"/>
          </ac:spMkLst>
        </pc:spChg>
        <pc:picChg chg="add mod ord">
          <ac:chgData name="Benjamin Payne" userId="S::benpayne@umbc.edu::b61ff11c-ba68-49af-b001-f9f234a6aca3" providerId="AD" clId="Web-{CFBAD95E-1E80-CF02-EEF9-542DD2DC24DB}" dt="2018-10-26T23:12:11.162" v="813"/>
          <ac:picMkLst>
            <pc:docMk/>
            <pc:sldMk cId="1448818079" sldId="784"/>
            <ac:picMk id="4" creationId="{43925563-A1BA-41C3-AB30-9CC35296A01F}"/>
          </ac:picMkLst>
        </pc:picChg>
      </pc:sldChg>
      <pc:sldChg chg="addSp modSp add replId">
        <pc:chgData name="Benjamin Payne" userId="S::benpayne@umbc.edu::b61ff11c-ba68-49af-b001-f9f234a6aca3" providerId="AD" clId="Web-{CFBAD95E-1E80-CF02-EEF9-542DD2DC24DB}" dt="2018-10-26T23:11:26.754" v="756" actId="20577"/>
        <pc:sldMkLst>
          <pc:docMk/>
          <pc:sldMk cId="622875048" sldId="785"/>
        </pc:sldMkLst>
        <pc:spChg chg="mod">
          <ac:chgData name="Benjamin Payne" userId="S::benpayne@umbc.edu::b61ff11c-ba68-49af-b001-f9f234a6aca3" providerId="AD" clId="Web-{CFBAD95E-1E80-CF02-EEF9-542DD2DC24DB}" dt="2018-10-26T23:10:30.470" v="732" actId="20577"/>
          <ac:spMkLst>
            <pc:docMk/>
            <pc:sldMk cId="622875048" sldId="785"/>
            <ac:spMk id="2" creationId="{90F3BCEB-D424-4E92-9B4E-D13B1A85AF57}"/>
          </ac:spMkLst>
        </pc:spChg>
        <pc:spChg chg="mod">
          <ac:chgData name="Benjamin Payne" userId="S::benpayne@umbc.edu::b61ff11c-ba68-49af-b001-f9f234a6aca3" providerId="AD" clId="Web-{CFBAD95E-1E80-CF02-EEF9-542DD2DC24DB}" dt="2018-10-26T23:11:26.754" v="756" actId="20577"/>
          <ac:spMkLst>
            <pc:docMk/>
            <pc:sldMk cId="622875048" sldId="785"/>
            <ac:spMk id="3" creationId="{28D90519-00B7-46DB-AF6E-FC69E516261D}"/>
          </ac:spMkLst>
        </pc:spChg>
        <pc:picChg chg="add mod ord">
          <ac:chgData name="Benjamin Payne" userId="S::benpayne@umbc.edu::b61ff11c-ba68-49af-b001-f9f234a6aca3" providerId="AD" clId="Web-{CFBAD95E-1E80-CF02-EEF9-542DD2DC24DB}" dt="2018-10-26T23:11:17.191" v="754"/>
          <ac:picMkLst>
            <pc:docMk/>
            <pc:sldMk cId="622875048" sldId="785"/>
            <ac:picMk id="4" creationId="{ADB13988-19F7-4E91-9437-D1B3C8A761E0}"/>
          </ac:picMkLst>
        </pc:picChg>
      </pc:sldChg>
      <pc:sldChg chg="addSp delSp modSp new mod ord modClrScheme chgLayout">
        <pc:chgData name="Benjamin Payne" userId="S::benpayne@umbc.edu::b61ff11c-ba68-49af-b001-f9f234a6aca3" providerId="AD" clId="Web-{CFBAD95E-1E80-CF02-EEF9-542DD2DC24DB}" dt="2018-10-26T23:16:59.237" v="839"/>
        <pc:sldMkLst>
          <pc:docMk/>
          <pc:sldMk cId="2613041132" sldId="786"/>
        </pc:sldMkLst>
        <pc:spChg chg="del">
          <ac:chgData name="Benjamin Payne" userId="S::benpayne@umbc.edu::b61ff11c-ba68-49af-b001-f9f234a6aca3" providerId="AD" clId="Web-{CFBAD95E-1E80-CF02-EEF9-542DD2DC24DB}" dt="2018-10-26T23:14:11.792" v="815"/>
          <ac:spMkLst>
            <pc:docMk/>
            <pc:sldMk cId="2613041132" sldId="786"/>
            <ac:spMk id="2" creationId="{9B1141D3-0751-44D1-AE1D-1A0F837D38F2}"/>
          </ac:spMkLst>
        </pc:spChg>
        <pc:spChg chg="del">
          <ac:chgData name="Benjamin Payne" userId="S::benpayne@umbc.edu::b61ff11c-ba68-49af-b001-f9f234a6aca3" providerId="AD" clId="Web-{CFBAD95E-1E80-CF02-EEF9-542DD2DC24DB}" dt="2018-10-26T23:14:11.792" v="815"/>
          <ac:spMkLst>
            <pc:docMk/>
            <pc:sldMk cId="2613041132" sldId="786"/>
            <ac:spMk id="3" creationId="{90C1DDC4-E034-4C35-8FB1-C2FB01CCC09C}"/>
          </ac:spMkLst>
        </pc:spChg>
        <pc:picChg chg="add mod">
          <ac:chgData name="Benjamin Payne" userId="S::benpayne@umbc.edu::b61ff11c-ba68-49af-b001-f9f234a6aca3" providerId="AD" clId="Web-{CFBAD95E-1E80-CF02-EEF9-542DD2DC24DB}" dt="2018-10-26T23:14:37.668" v="820" actId="1076"/>
          <ac:picMkLst>
            <pc:docMk/>
            <pc:sldMk cId="2613041132" sldId="786"/>
            <ac:picMk id="4" creationId="{0E091B91-B01E-467D-BFBA-DF08C6FDA7F7}"/>
          </ac:picMkLst>
        </pc:picChg>
      </pc:sldChg>
      <pc:sldChg chg="addSp delSp modSp new del">
        <pc:chgData name="Benjamin Payne" userId="S::benpayne@umbc.edu::b61ff11c-ba68-49af-b001-f9f234a6aca3" providerId="AD" clId="Web-{CFBAD95E-1E80-CF02-EEF9-542DD2DC24DB}" dt="2018-10-26T23:16:34.080" v="836"/>
        <pc:sldMkLst>
          <pc:docMk/>
          <pc:sldMk cId="3008857153" sldId="787"/>
        </pc:sldMkLst>
        <pc:picChg chg="add del mod">
          <ac:chgData name="Benjamin Payne" userId="S::benpayne@umbc.edu::b61ff11c-ba68-49af-b001-f9f234a6aca3" providerId="AD" clId="Web-{CFBAD95E-1E80-CF02-EEF9-542DD2DC24DB}" dt="2018-10-26T23:15:20.187" v="826"/>
          <ac:picMkLst>
            <pc:docMk/>
            <pc:sldMk cId="3008857153" sldId="787"/>
            <ac:picMk id="2" creationId="{F384BFD8-B121-4574-BE18-25B3222E54D0}"/>
          </ac:picMkLst>
        </pc:picChg>
        <pc:picChg chg="add del mod">
          <ac:chgData name="Benjamin Payne" userId="S::benpayne@umbc.edu::b61ff11c-ba68-49af-b001-f9f234a6aca3" providerId="AD" clId="Web-{CFBAD95E-1E80-CF02-EEF9-542DD2DC24DB}" dt="2018-10-26T23:16:11.986" v="832"/>
          <ac:picMkLst>
            <pc:docMk/>
            <pc:sldMk cId="3008857153" sldId="787"/>
            <ac:picMk id="4" creationId="{2B87DA70-EF6D-497F-AC7B-8FAA0BBA6FA4}"/>
          </ac:picMkLst>
        </pc:picChg>
        <pc:picChg chg="add del mod">
          <ac:chgData name="Benjamin Payne" userId="S::benpayne@umbc.edu::b61ff11c-ba68-49af-b001-f9f234a6aca3" providerId="AD" clId="Web-{CFBAD95E-1E80-CF02-EEF9-542DD2DC24DB}" dt="2018-10-26T23:16:27.314" v="835"/>
          <ac:picMkLst>
            <pc:docMk/>
            <pc:sldMk cId="3008857153" sldId="787"/>
            <ac:picMk id="6" creationId="{70B62D44-830D-401E-A842-AB16F7AB70B3}"/>
          </ac:picMkLst>
        </pc:picChg>
      </pc:sldChg>
      <pc:sldChg chg="delSp modSp add replId">
        <pc:chgData name="Benjamin Payne" userId="S::benpayne@umbc.edu::b61ff11c-ba68-49af-b001-f9f234a6aca3" providerId="AD" clId="Web-{CFBAD95E-1E80-CF02-EEF9-542DD2DC24DB}" dt="2018-10-26T23:17:56.427" v="844" actId="1076"/>
        <pc:sldMkLst>
          <pc:docMk/>
          <pc:sldMk cId="3643812547" sldId="788"/>
        </pc:sldMkLst>
        <pc:picChg chg="mod">
          <ac:chgData name="Benjamin Payne" userId="S::benpayne@umbc.edu::b61ff11c-ba68-49af-b001-f9f234a6aca3" providerId="AD" clId="Web-{CFBAD95E-1E80-CF02-EEF9-542DD2DC24DB}" dt="2018-10-26T23:17:56.427" v="844" actId="1076"/>
          <ac:picMkLst>
            <pc:docMk/>
            <pc:sldMk cId="3643812547" sldId="788"/>
            <ac:picMk id="4" creationId="{2B87DA70-EF6D-497F-AC7B-8FAA0BBA6FA4}"/>
          </ac:picMkLst>
        </pc:picChg>
        <pc:picChg chg="del">
          <ac:chgData name="Benjamin Payne" userId="S::benpayne@umbc.edu::b61ff11c-ba68-49af-b001-f9f234a6aca3" providerId="AD" clId="Web-{CFBAD95E-1E80-CF02-EEF9-542DD2DC24DB}" dt="2018-10-26T23:16:06.126" v="830"/>
          <ac:picMkLst>
            <pc:docMk/>
            <pc:sldMk cId="3643812547" sldId="788"/>
            <ac:picMk id="6" creationId="{70B62D44-830D-401E-A842-AB16F7AB70B3}"/>
          </ac:picMkLst>
        </pc:picChg>
      </pc:sldChg>
    </pc:docChg>
  </pc:docChgLst>
  <pc:docChgLst>
    <pc:chgData name="Benjamin Payne" userId="S::benpayne@umbc.edu::b61ff11c-ba68-49af-b001-f9f234a6aca3" providerId="AD" clId="Web-{11018C84-4A8F-B23A-1B2E-47AF2C8486E0}"/>
    <pc:docChg chg="modSld">
      <pc:chgData name="Benjamin Payne" userId="S::benpayne@umbc.edu::b61ff11c-ba68-49af-b001-f9f234a6aca3" providerId="AD" clId="Web-{11018C84-4A8F-B23A-1B2E-47AF2C8486E0}" dt="2018-11-14T23:39:19.001" v="8" actId="20577"/>
      <pc:docMkLst>
        <pc:docMk/>
      </pc:docMkLst>
      <pc:sldChg chg="modSp">
        <pc:chgData name="Benjamin Payne" userId="S::benpayne@umbc.edu::b61ff11c-ba68-49af-b001-f9f234a6aca3" providerId="AD" clId="Web-{11018C84-4A8F-B23A-1B2E-47AF2C8486E0}" dt="2018-11-14T23:39:16.985" v="6" actId="20577"/>
        <pc:sldMkLst>
          <pc:docMk/>
          <pc:sldMk cId="1421174171" sldId="807"/>
        </pc:sldMkLst>
        <pc:spChg chg="mod">
          <ac:chgData name="Benjamin Payne" userId="S::benpayne@umbc.edu::b61ff11c-ba68-49af-b001-f9f234a6aca3" providerId="AD" clId="Web-{11018C84-4A8F-B23A-1B2E-47AF2C8486E0}" dt="2018-11-14T23:39:16.985" v="6" actId="20577"/>
          <ac:spMkLst>
            <pc:docMk/>
            <pc:sldMk cId="1421174171" sldId="807"/>
            <ac:spMk id="3" creationId="{2B0D251E-D45D-4425-B08F-BD1401B0EFD8}"/>
          </ac:spMkLst>
        </pc:spChg>
      </pc:sldChg>
    </pc:docChg>
  </pc:docChgLst>
  <pc:docChgLst>
    <pc:chgData name="Benjamin Payne" userId="S::benpayne@umbc.edu::b61ff11c-ba68-49af-b001-f9f234a6aca3" providerId="AD" clId="Web-{22FC9F56-84A0-4907-362C-D4999DE4DA6A}"/>
    <pc:docChg chg="modSld">
      <pc:chgData name="Benjamin Payne" userId="S::benpayne@umbc.edu::b61ff11c-ba68-49af-b001-f9f234a6aca3" providerId="AD" clId="Web-{22FC9F56-84A0-4907-362C-D4999DE4DA6A}" dt="2018-11-14T22:41:18.754" v="2" actId="20577"/>
      <pc:docMkLst>
        <pc:docMk/>
      </pc:docMkLst>
      <pc:sldChg chg="modSp">
        <pc:chgData name="Benjamin Payne" userId="S::benpayne@umbc.edu::b61ff11c-ba68-49af-b001-f9f234a6aca3" providerId="AD" clId="Web-{22FC9F56-84A0-4907-362C-D4999DE4DA6A}" dt="2018-11-14T22:41:17.504" v="0" actId="20577"/>
        <pc:sldMkLst>
          <pc:docMk/>
          <pc:sldMk cId="1575007577" sldId="770"/>
        </pc:sldMkLst>
        <pc:spChg chg="mod">
          <ac:chgData name="Benjamin Payne" userId="S::benpayne@umbc.edu::b61ff11c-ba68-49af-b001-f9f234a6aca3" providerId="AD" clId="Web-{22FC9F56-84A0-4907-362C-D4999DE4DA6A}" dt="2018-11-14T22:41:17.504" v="0" actId="20577"/>
          <ac:spMkLst>
            <pc:docMk/>
            <pc:sldMk cId="1575007577" sldId="770"/>
            <ac:spMk id="3" creationId="{373492EA-DBDF-4661-A0FD-D9C1EA329E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5750/look-and-you-shall-find-a-correlation/5754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https://www.gnu.org/philosophy/shouldbefree.en.html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4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https://kramers.com/story-time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5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https://www.wikihow.com/Recognize-Delusional-Disorders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3FF12-0181-414C-8739-D687913E7F2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6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6205C-2CF7-4DA5-9A1C-1266A18FE785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9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6205C-2CF7-4DA5-9A1C-1266A18FE785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3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7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https://www.unlv.edu/event/storytime-barrick-museum-1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4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http://myemail.constantcontact.com/Is-your-brain-full-.html?soid=1105866149032&amp;aid=fKlm9pjEiwk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https://sayingimages.com/just-kidding-meme/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https://www.uptoparents.org/blog/wp-content/uploads/2017/09/iStock-652179644.jpg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4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https://stats.stackexchange.com/questions/5750/look-and-you-shall-find-a-correlation/5754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https://xkcd.com/882/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3FF12-0181-414C-8739-D687913E7F20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https://www.kdnuggets.com/2017/11/day-life-data-scientist.html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6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https://www.inc.com/steve-tobak/6-ideas-for-awesome-meetings.html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61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https://tinybuddha.com/blog/4-tiny-powerful-tips-reduce-stress-anxiety/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8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https://www.infoworld.com/article/3122803/application-development/the-power-of-lazy-programming.html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t.might.net/articles/crapl/&#8203;" TargetMode="Externa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story/joi-ito-ai-and-bus-rout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miner.com/" TargetMode="External"/><Relationship Id="rId7" Type="http://schemas.openxmlformats.org/officeDocument/2006/relationships/hyperlink" Target="https://juliacomputing.com/" TargetMode="External"/><Relationship Id="rId2" Type="http://schemas.openxmlformats.org/officeDocument/2006/relationships/hyperlink" Target="https://orange.biolab.s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products/matlab.html" TargetMode="External"/><Relationship Id="rId5" Type="http://schemas.openxmlformats.org/officeDocument/2006/relationships/hyperlink" Target="https://www.jmp.com/en_us/home.html" TargetMode="External"/><Relationship Id="rId4" Type="http://schemas.openxmlformats.org/officeDocument/2006/relationships/hyperlink" Target="https://www.sas.com/en_us/software/enterprise-miner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on_(programming_language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bokeh.pydata.org/en/latest/" TargetMode="External"/><Relationship Id="rId3" Type="http://schemas.openxmlformats.org/officeDocument/2006/relationships/hyperlink" Target="https://en.wikipedia.org/wiki/Python_Imaging_Library" TargetMode="External"/><Relationship Id="rId7" Type="http://schemas.openxmlformats.org/officeDocument/2006/relationships/hyperlink" Target="https://plot.ly/python/" TargetMode="External"/><Relationship Id="rId2" Type="http://schemas.openxmlformats.org/officeDocument/2006/relationships/hyperlink" Target="https://en.wikipedia.org/wiki/Pandas_(software)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ytorch.org/" TargetMode="External"/><Relationship Id="rId5" Type="http://schemas.openxmlformats.org/officeDocument/2006/relationships/hyperlink" Target="https://seaborn.pydata.org/" TargetMode="External"/><Relationship Id="rId4" Type="http://schemas.openxmlformats.org/officeDocument/2006/relationships/hyperlink" Target="https://www.statsmodels.org/stable/index.html" TargetMode="External"/><Relationship Id="rId9" Type="http://schemas.openxmlformats.org/officeDocument/2006/relationships/hyperlink" Target="https://scrapy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eamtreehouse.com/the-programmers-virtues&#8203;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br.org/2014/10/when-it-comes-to-data-skepticism-matter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en.wikipedia.org/wiki/Sanity_ch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arnock's_dilemm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urnal_cycle" TargetMode="External"/><Relationship Id="rId2" Type="http://schemas.openxmlformats.org/officeDocument/2006/relationships/hyperlink" Target="https://en.wikipedia.org/wiki/Diurnal_temperature_vari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ecksum" TargetMode="External"/><Relationship Id="rId2" Type="http://schemas.openxmlformats.org/officeDocument/2006/relationships/hyperlink" Target="https://en.wikipedia.org/wiki/MD5#MD5_hash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d_hoc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umbc.edu/faculty.ph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S_gateway#Email_clients&#8203;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bigdatahub.com/infographic/four-vs-big-data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Extract,_transform,_load" TargetMode="External"/><Relationship Id="rId5" Type="http://schemas.openxmlformats.org/officeDocument/2006/relationships/hyperlink" Target="https://en.wikipedia.org/wiki/Exploratory_data_analysis" TargetMode="External"/><Relationship Id="rId4" Type="http://schemas.openxmlformats.org/officeDocument/2006/relationships/hyperlink" Target="https://en.wikipedia.org/wiki/Labeled_data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ll_hypothesis&#8203;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umbc.edu/faculty.ph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3" y="137121"/>
            <a:ext cx="11139576" cy="552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42" y="2809798"/>
            <a:ext cx="10529454" cy="1238776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17847-8CF0-446A-8D00-DF7B3C1CF303}"/>
              </a:ext>
            </a:extLst>
          </p:cNvPr>
          <p:cNvSpPr txBox="1"/>
          <p:nvPr/>
        </p:nvSpPr>
        <p:spPr>
          <a:xfrm>
            <a:off x="4019910" y="5939286"/>
            <a:ext cx="77608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These notes are </a:t>
            </a:r>
            <a:r>
              <a:rPr lang="en-US" dirty="0">
                <a:cs typeface="Calibri"/>
                <a:hlinkClick r:id="rId4"/>
              </a:rPr>
              <a:t>CC BY 4.0</a:t>
            </a:r>
            <a:endParaRPr lang="en-US"/>
          </a:p>
          <a:p>
            <a:pPr algn="r"/>
            <a:endParaRPr lang="en-US" dirty="0">
              <a:cs typeface="Calibri"/>
            </a:endParaRPr>
          </a:p>
          <a:p>
            <a:pPr algn="r"/>
            <a:r>
              <a:rPr lang="en-US" dirty="0">
                <a:cs typeface="Calibri"/>
              </a:rPr>
              <a:t>If it were a real license, I'd use </a:t>
            </a:r>
            <a:r>
              <a:rPr lang="en-US" dirty="0">
                <a:cs typeface="Calibri"/>
                <a:hlinkClick r:id="rId5"/>
              </a:rPr>
              <a:t>http://matt.might.net/articles/crapl/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CA1277-B086-4BBD-A2BF-672C4D6A964E}"/>
              </a:ext>
            </a:extLst>
          </p:cNvPr>
          <p:cNvSpPr txBox="1">
            <a:spLocks/>
          </p:cNvSpPr>
          <p:nvPr/>
        </p:nvSpPr>
        <p:spPr>
          <a:xfrm>
            <a:off x="621233" y="5733107"/>
            <a:ext cx="10515600" cy="89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Ben Payne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Curiosity</a:t>
            </a:r>
            <a:r>
              <a:rPr lang="en-US" sz="2800" dirty="0">
                <a:cs typeface="Calibri"/>
              </a:rPr>
              <a:t> about relations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0E091B91-B01E-467D-BFBA-DF08C6FD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3" y="12580"/>
            <a:ext cx="10938293" cy="68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4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7D6E-D735-437B-BACC-66B6789CE11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-5460000">
            <a:off x="6879277" y="3199005"/>
            <a:ext cx="7897092" cy="39861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800" dirty="0">
                <a:cs typeface="Calibri"/>
              </a:rPr>
              <a:t>https://hbr.org/2018/07/the-biggest-obstacles-to-innovation-in-large-companies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5B6A8A-BC4C-44E6-A74D-2C1DAA79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79" y="106392"/>
            <a:ext cx="3321644" cy="710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2264A-08F7-4BF1-B23E-834F01F3F54D}"/>
              </a:ext>
            </a:extLst>
          </p:cNvPr>
          <p:cNvSpPr txBox="1"/>
          <p:nvPr/>
        </p:nvSpPr>
        <p:spPr>
          <a:xfrm>
            <a:off x="748146" y="242454"/>
            <a:ext cx="5056909" cy="63709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You're</a:t>
            </a:r>
            <a:r>
              <a:rPr lang="en-US" sz="2400" dirty="0">
                <a:cs typeface="Calibri"/>
              </a:rPr>
              <a:t> in a graduate-level Data Science class. When you leave here, employers and customers will expect you to have skills.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My experience is that the technical skills (math, programming, domain expertise) are a small component of being a successful data scientist.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Effective data science requires communication skills and sensitivity to non-technical aspects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Data 601 is "Introduction to Data Science", so it needs to address issues beyond math and programming.</a:t>
            </a:r>
          </a:p>
        </p:txBody>
      </p:sp>
    </p:spTree>
    <p:extLst>
      <p:ext uri="{BB962C8B-B14F-4D97-AF65-F5344CB8AC3E}">
        <p14:creationId xmlns:p14="http://schemas.microsoft.com/office/powerpoint/2010/main" val="203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1AE6-3647-4613-972A-E4260CF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365125"/>
            <a:ext cx="1101950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Relevance of Machine Learning to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251E-D45D-4425-B08F-BD1401B0E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https://www.wired.com/story/joi-ito-ai-and-bus-routes/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https://news.ycombinator.com/item?id=18432079</a:t>
            </a:r>
          </a:p>
        </p:txBody>
      </p:sp>
    </p:spTree>
    <p:extLst>
      <p:ext uri="{BB962C8B-B14F-4D97-AF65-F5344CB8AC3E}">
        <p14:creationId xmlns:p14="http://schemas.microsoft.com/office/powerpoint/2010/main" val="14211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A6F4-07A0-4045-A1FE-1F21F46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Relevance of folklore in Data Science</a:t>
            </a:r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CDF0F6D-BD20-41D8-AEC3-2846824826F8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8FC3E2-B92F-4575-9ABA-5A6AADC3851C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Curiosity</a:t>
            </a:r>
            <a:r>
              <a:rPr lang="en-US" sz="2800">
                <a:cs typeface="Calibri"/>
              </a:rPr>
              <a:t> about relations</a:t>
            </a:r>
            <a:endParaRPr lang="en-US" sz="28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BC001B6-72D1-40E7-839A-968C91B0440D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D2D9233-7C0D-4936-903C-370BEF326A80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D212E7E-51E4-411A-BFE1-6FD640394D31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C24448-3E7B-4A7C-8CAF-37A7F7EBFF8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32E5F5-E7DA-4092-A124-E51BFCA6E9A4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9F791B-3BDB-4212-BDFA-BCEB257FE4D6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58F69C-E3BE-40B8-B491-DD045E9E14B7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AE75AE-86C8-4DC2-9956-517A59D9F96C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FA00-4742-42C0-AEC0-AE5D69F6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does a data scientist do all day?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0ED7-7704-4E18-9906-A235EF05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 have autonomy because my employer expects I know what I'm doing</a:t>
            </a:r>
          </a:p>
          <a:p>
            <a:r>
              <a:rPr lang="en-US" dirty="0">
                <a:cs typeface="Calibri"/>
              </a:rPr>
              <a:t>Work from 9 to 5 M-F, or 10 to 4, or whatever suits my needs</a:t>
            </a:r>
          </a:p>
          <a:p>
            <a:r>
              <a:rPr lang="en-US" dirty="0">
                <a:cs typeface="Calibri"/>
              </a:rPr>
              <a:t>Read and write emails</a:t>
            </a:r>
          </a:p>
          <a:p>
            <a:r>
              <a:rPr lang="en-US" dirty="0">
                <a:cs typeface="Calibri"/>
              </a:rPr>
              <a:t>Go to meetings; run meetings</a:t>
            </a:r>
          </a:p>
          <a:p>
            <a:r>
              <a:rPr lang="en-US" dirty="0">
                <a:cs typeface="Calibri"/>
              </a:rPr>
              <a:t>Have impromptu discussions with stakeholders</a:t>
            </a:r>
          </a:p>
          <a:p>
            <a:r>
              <a:rPr lang="en-US" dirty="0">
                <a:cs typeface="Calibri"/>
              </a:rPr>
              <a:t>Write documentation, read papers</a:t>
            </a:r>
          </a:p>
          <a:p>
            <a:r>
              <a:rPr lang="en-US" dirty="0">
                <a:cs typeface="Calibri"/>
              </a:rPr>
              <a:t>Write code</a:t>
            </a:r>
          </a:p>
          <a:p>
            <a:r>
              <a:rPr lang="en-US" dirty="0">
                <a:cs typeface="Calibri"/>
              </a:rPr>
              <a:t>Manage data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E6204-4E76-4C30-804A-949AFCBDE3E9}"/>
              </a:ext>
            </a:extLst>
          </p:cNvPr>
          <p:cNvSpPr txBox="1"/>
          <p:nvPr/>
        </p:nvSpPr>
        <p:spPr>
          <a:xfrm>
            <a:off x="2758623" y="5579853"/>
            <a:ext cx="905093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/>
              <a:t>No day repeats</a:t>
            </a:r>
            <a:endParaRPr lang="en-US" sz="2400" dirty="0">
              <a:cs typeface="Calibri"/>
            </a:endParaRPr>
          </a:p>
          <a:p>
            <a:pPr algn="r"/>
            <a:r>
              <a:rPr lang="en-US" sz="2400" dirty="0">
                <a:cs typeface="Calibri"/>
              </a:rPr>
              <a:t>No day is predictable</a:t>
            </a:r>
          </a:p>
          <a:p>
            <a:pPr algn="r"/>
            <a:r>
              <a:rPr lang="en-US" sz="2400" dirty="0">
                <a:cs typeface="Calibri"/>
              </a:rPr>
              <a:t>https://www.kdnuggets.com/2017/11/day-life-data-scientist.html</a:t>
            </a:r>
          </a:p>
        </p:txBody>
      </p:sp>
    </p:spTree>
    <p:extLst>
      <p:ext uri="{BB962C8B-B14F-4D97-AF65-F5344CB8AC3E}">
        <p14:creationId xmlns:p14="http://schemas.microsoft.com/office/powerpoint/2010/main" val="3849515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2B87DA70-EF6D-497F-AC7B-8FAA0BBA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4817"/>
            <a:ext cx="9328029" cy="68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This experience is normal and does not go away.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00"/>
                </a:solidFill>
                <a:cs typeface="Calibri"/>
              </a:rPr>
              <a:t>See also the psychology of slot machines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172D-9823-4924-A328-F75776E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Working in government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4F2-D0E1-4CA1-BC1A-A0E3D0594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40 hours per week enables work/life balance</a:t>
            </a:r>
          </a:p>
          <a:p>
            <a:r>
              <a:rPr lang="en-US" dirty="0">
                <a:cs typeface="Calibri"/>
              </a:rPr>
              <a:t>24 hours of flex time</a:t>
            </a:r>
          </a:p>
          <a:p>
            <a:r>
              <a:rPr lang="en-US" dirty="0">
                <a:cs typeface="Calibri"/>
              </a:rPr>
              <a:t>5 weeks paid vacation</a:t>
            </a:r>
          </a:p>
          <a:p>
            <a:r>
              <a:rPr lang="en-US" dirty="0">
                <a:cs typeface="Calibri"/>
              </a:rPr>
              <a:t>Health insurance</a:t>
            </a:r>
          </a:p>
          <a:p>
            <a:r>
              <a:rPr lang="en-US" dirty="0">
                <a:cs typeface="Calibri"/>
              </a:rPr>
              <a:t>Job security/stability</a:t>
            </a:r>
          </a:p>
          <a:p>
            <a:r>
              <a:rPr lang="en-US" dirty="0">
                <a:cs typeface="Calibri"/>
              </a:rPr>
              <a:t>Ability to change roles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D3CFD-1341-49E8-B219-26FF63AB6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172D-9823-4924-A328-F75776E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Working in government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4F2-D0E1-4CA1-BC1A-A0E3D0594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40 hours per week enables work/life balance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24 hours of flex time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5 weeks paid vacation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Health insurance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Job security/stability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Ability to change roles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BED11-F20C-4D77-AFCC-F054083869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Significant bureaucratic momentum in large organization</a:t>
            </a:r>
          </a:p>
          <a:p>
            <a:r>
              <a:rPr lang="en-US" dirty="0">
                <a:cs typeface="Calibri"/>
              </a:rPr>
              <a:t>Limited authority</a:t>
            </a:r>
          </a:p>
          <a:p>
            <a:r>
              <a:rPr lang="en-US" dirty="0">
                <a:cs typeface="Calibri"/>
              </a:rPr>
              <a:t>Other employees may not be motivated</a:t>
            </a:r>
          </a:p>
          <a:p>
            <a:r>
              <a:rPr lang="en-US" dirty="0">
                <a:cs typeface="Calibri"/>
              </a:rPr>
              <a:t>Low tolerance for risk</a:t>
            </a:r>
          </a:p>
          <a:p>
            <a:r>
              <a:rPr lang="en-US" dirty="0">
                <a:cs typeface="Calibri"/>
              </a:rPr>
              <a:t>Many policies and legal constraints</a:t>
            </a:r>
          </a:p>
        </p:txBody>
      </p:sp>
    </p:spTree>
    <p:extLst>
      <p:ext uri="{BB962C8B-B14F-4D97-AF65-F5344CB8AC3E}">
        <p14:creationId xmlns:p14="http://schemas.microsoft.com/office/powerpoint/2010/main" val="161125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8FB9-421F-477B-A0C8-676B0960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Ground Rules, 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28E9-DB2B-47B7-8094-A72725B7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16A8-9E14-473D-B4F6-7E30F8CF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Application of Science benefits Decision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89B7-C1D4-4FA3-8641-86017FCF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Alternatives include</a:t>
            </a:r>
            <a:endParaRPr lang="en-US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Random Guesses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Guesses based on past experience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Inaccurate use of methods which may not be applicable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293B6-C8D0-4CA0-BE03-333199F6BF14}"/>
              </a:ext>
            </a:extLst>
          </p:cNvPr>
          <p:cNvSpPr txBox="1"/>
          <p:nvPr/>
        </p:nvSpPr>
        <p:spPr>
          <a:xfrm>
            <a:off x="1911927" y="5493327"/>
            <a:ext cx="8839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http://www.au.af.mil/au/awc/awcgate/army-usawc/strat_d-m_paradigms2010.pdf</a:t>
            </a:r>
          </a:p>
        </p:txBody>
      </p:sp>
    </p:spTree>
    <p:extLst>
      <p:ext uri="{BB962C8B-B14F-4D97-AF65-F5344CB8AC3E}">
        <p14:creationId xmlns:p14="http://schemas.microsoft.com/office/powerpoint/2010/main" val="361324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313A-6F6D-4D35-8A9A-A10D36F7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Science doesn't always win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4A01-EAAA-412F-AED4-8BAE36BAF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Having a correct and complete solution does not mean it gets selected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Decision makers can be swayed </a:t>
            </a:r>
          </a:p>
          <a:p>
            <a:pPr marL="457200" indent="-457200"/>
            <a:r>
              <a:rPr lang="en-US">
                <a:cs typeface="Calibri"/>
              </a:rPr>
              <a:t>By emotionally-driven stories</a:t>
            </a:r>
          </a:p>
          <a:p>
            <a:pPr marL="457200" indent="-457200"/>
            <a:r>
              <a:rPr lang="en-US">
                <a:cs typeface="Calibri"/>
              </a:rPr>
              <a:t>On the basis of prior relationships</a:t>
            </a:r>
          </a:p>
          <a:p>
            <a:pPr marL="457200" indent="-457200"/>
            <a:r>
              <a:rPr lang="en-US">
                <a:cs typeface="Calibri"/>
              </a:rPr>
              <a:t>To select a cheaper option.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It is vital to determine what convinces your audience before investing effort in Data Science analysis that uses code, data, math.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A485-87C4-47C4-AE5E-84E18CE0FEED}"/>
              </a:ext>
            </a:extLst>
          </p:cNvPr>
          <p:cNvSpPr txBox="1"/>
          <p:nvPr/>
        </p:nvSpPr>
        <p:spPr>
          <a:xfrm>
            <a:off x="1863306" y="6370607"/>
            <a:ext cx="847976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If</a:t>
            </a:r>
            <a:r>
              <a:rPr lang="en-US">
                <a:cs typeface="Calibri"/>
              </a:rPr>
              <a:t> your customer plays the lottery, they may not understand your numerical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7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64" y="2127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dirty="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 dirty="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 dirty="0">
                <a:cs typeface="Calibri"/>
              </a:rPr>
              <a:t>.  </a:t>
            </a:r>
          </a:p>
          <a:p>
            <a:pPr marL="0" indent="0">
              <a:buNone/>
            </a:pPr>
            <a:r>
              <a:rPr lang="en-US" sz="2600" i="1" dirty="0">
                <a:cs typeface="Calibri"/>
              </a:rPr>
              <a:t>In practice, strictness depends on intended outcome</a:t>
            </a:r>
            <a:r>
              <a:rPr lang="en-US" sz="26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Good enough to make money:</a:t>
            </a:r>
          </a:p>
          <a:p>
            <a:r>
              <a:rPr lang="en-US" sz="2600" dirty="0">
                <a:cs typeface="Calibri"/>
              </a:rPr>
              <a:t>Altering what color the button on your ecommerce website is to maximize sales</a:t>
            </a:r>
          </a:p>
          <a:p>
            <a:r>
              <a:rPr lang="en-US" sz="2600" dirty="0">
                <a:cs typeface="Calibri"/>
              </a:rPr>
              <a:t>Recommending a movie to viewers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Critical to safety or health of humans:</a:t>
            </a:r>
          </a:p>
          <a:p>
            <a:r>
              <a:rPr lang="en-US" sz="2600" dirty="0">
                <a:cs typeface="Calibri"/>
              </a:rPr>
              <a:t>Determining which dosage of a drug is efficacious for medical treatments</a:t>
            </a:r>
          </a:p>
          <a:p>
            <a:r>
              <a:rPr lang="en-US" sz="2600" dirty="0">
                <a:cs typeface="Calibri"/>
              </a:rPr>
              <a:t>Guidance for an 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19CC-0F77-48E6-8785-5CB48BD9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365125"/>
            <a:ext cx="1167938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Knowledge gain through Data Science is an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81A2-C6DA-4A92-B1D3-6EAB5D14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Experiments incur risk</a:t>
            </a:r>
          </a:p>
          <a:p>
            <a:r>
              <a:rPr lang="en-US" dirty="0">
                <a:cs typeface="Calibri"/>
              </a:rPr>
              <a:t>"failure" means learning, but also means no product is generated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Limited budget for investment means less data.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The scale of your data limits the scope of your claim.</a:t>
            </a:r>
          </a:p>
        </p:txBody>
      </p:sp>
    </p:spTree>
    <p:extLst>
      <p:ext uri="{BB962C8B-B14F-4D97-AF65-F5344CB8AC3E}">
        <p14:creationId xmlns:p14="http://schemas.microsoft.com/office/powerpoint/2010/main" val="702069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 challenges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processes?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BA4-B0DD-4D7C-A2E8-C5267DE5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43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Even with limited investment, 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Science is still useful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4AB8-AD83-48DB-8718-EAEBD9732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4929042"/>
            <a:ext cx="10515600" cy="16081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limited budget means shortcuts are tempting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6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Hard task in Science</a:t>
            </a:r>
            <a:r>
              <a:rPr lang="en-US" dirty="0">
                <a:cs typeface="Calibri Light"/>
              </a:rPr>
              <a:t>: 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Someone else, following only your documentation, should be able to get an outcome that validates your claim.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An investment without immediate benefit.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Who's impacted by reproducibility: your future self; others.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reasons why reproducibility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outcome was specific to the data used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Assumptions were wrong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Software implementation has a bug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Documentation provided is insufficient to enable 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43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B203-93D3-4B44-AB94-ACF77E07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Survey: What is your background?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5FAD-F753-417B-A751-A21A0A2F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4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966C-6AE7-447E-A354-E518F67F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7" y="365125"/>
            <a:ext cx="11646309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Survey: what do you plan to do with data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8F58-A70B-45B2-88D1-36034C28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B065-5B56-4B94-A90B-1FE6941E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Outcomes for this evening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9F06-2B32-4BBD-AF32-9031562A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By the end of today's class, you should be able to answer the following: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What are the perks and dangers of employment in the government</a:t>
            </a:r>
          </a:p>
          <a:p>
            <a:r>
              <a:rPr lang="en-US" dirty="0">
                <a:cs typeface="Calibri"/>
              </a:rPr>
              <a:t>Describe at least 5 ways to check data for meaningfulness</a:t>
            </a:r>
          </a:p>
          <a:p>
            <a:r>
              <a:rPr lang="en-US" dirty="0">
                <a:cs typeface="Calibri"/>
              </a:rPr>
              <a:t>Prioritize activities relevant to a data scientist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80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4247A-C177-4E4C-8C0A-EBC41D59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Software in Data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00C1-9E46-44FE-9D68-17279A3B8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Software in Data Science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2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AFD5-89F5-4FAC-9FDB-AAD9A42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 your approach to solving the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F3A4-790E-4E26-B81B-A2F2D00D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cs typeface="Calibri"/>
              </a:rPr>
              <a:t>On a piece of paper, write down actions you'll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cs typeface="Calibri"/>
              </a:rPr>
              <a:t>Determine the dependencies among the actions you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cs typeface="Calibri"/>
              </a:rPr>
              <a:t>In what order should the steps be?</a:t>
            </a:r>
          </a:p>
          <a:p>
            <a:pPr>
              <a:lnSpc>
                <a:spcPct val="150000"/>
              </a:lnSpc>
            </a:pPr>
            <a:endParaRPr lang="en-US" dirty="0"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cs typeface="Calibri"/>
              </a:rPr>
              <a:t>Then</a:t>
            </a:r>
            <a:r>
              <a:rPr lang="en-US" dirty="0">
                <a:cs typeface="Calibri"/>
              </a:rPr>
              <a:t> take the listed actions using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749051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40F4-9BEB-427F-A049-C371F486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842"/>
            <a:ext cx="10515600" cy="1325563"/>
          </a:xfrm>
        </p:spPr>
        <p:txBody>
          <a:bodyPr/>
          <a:lstStyle/>
          <a:p>
            <a:r>
              <a:rPr lang="en-US" i="1" dirty="0">
                <a:cs typeface="Calibri Light"/>
              </a:rPr>
              <a:t>Pro-tip</a:t>
            </a:r>
            <a:r>
              <a:rPr lang="en-US" dirty="0">
                <a:cs typeface="Calibri Light"/>
              </a:rPr>
              <a:t>: Offline Program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2FAE-897A-445E-AD3F-282295B1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2493"/>
            <a:ext cx="10515600" cy="105892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I use bad meetings as the time to write out programs on paper</a:t>
            </a:r>
          </a:p>
          <a:p>
            <a:r>
              <a:rPr lang="en-US" dirty="0">
                <a:cs typeface="Calibri"/>
              </a:rPr>
              <a:t>Assume clean data</a:t>
            </a:r>
          </a:p>
          <a:p>
            <a:r>
              <a:rPr lang="en-US" dirty="0">
                <a:cs typeface="Calibri"/>
              </a:rPr>
              <a:t>Know the expected input, desired output, and relevant transforms</a:t>
            </a:r>
            <a:endParaRPr lang="en-US" dirty="0"/>
          </a:p>
        </p:txBody>
      </p:sp>
      <p:pic>
        <p:nvPicPr>
          <p:cNvPr id="4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B0C7E52A-ED49-4D56-87DF-CE971059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19" y="1398088"/>
            <a:ext cx="8278483" cy="3860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A4615-D3EF-47E1-A3A9-1607D524AE49}"/>
              </a:ext>
            </a:extLst>
          </p:cNvPr>
          <p:cNvSpPr txBox="1"/>
          <p:nvPr/>
        </p:nvSpPr>
        <p:spPr>
          <a:xfrm>
            <a:off x="9598324" y="5177287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/>
              <a:t>Getty images</a:t>
            </a:r>
            <a:endParaRPr lang="en-US" sz="16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332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7853-F785-4F3C-9EB7-D0003F68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0702505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Survey of "standard" software 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5E84A-43AF-4390-B4B1-5667B0F8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62" y="1753738"/>
            <a:ext cx="4879676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Hive</a:t>
            </a:r>
          </a:p>
          <a:p>
            <a:r>
              <a:rPr lang="en-US" sz="2000" dirty="0">
                <a:cs typeface="Calibri"/>
              </a:rPr>
              <a:t>MapReduce</a:t>
            </a:r>
          </a:p>
          <a:p>
            <a:r>
              <a:rPr lang="en-US" sz="2000" dirty="0">
                <a:cs typeface="Calibri"/>
              </a:rPr>
              <a:t>Pig</a:t>
            </a:r>
            <a:endParaRPr lang="en-US" dirty="0"/>
          </a:p>
          <a:p>
            <a:r>
              <a:rPr lang="en-US" sz="2000" dirty="0">
                <a:cs typeface="Calibri"/>
              </a:rPr>
              <a:t>JavaScript</a:t>
            </a:r>
          </a:p>
          <a:p>
            <a:r>
              <a:rPr lang="en-US" sz="2000" dirty="0">
                <a:cs typeface="Calibri"/>
              </a:rPr>
              <a:t>Java</a:t>
            </a:r>
          </a:p>
          <a:p>
            <a:r>
              <a:rPr lang="en-US" sz="2000" dirty="0">
                <a:cs typeface="Calibri"/>
                <a:hlinkClick r:id="rId2"/>
              </a:rPr>
              <a:t>Orange</a:t>
            </a:r>
          </a:p>
          <a:p>
            <a:r>
              <a:rPr lang="en-US" sz="2000" dirty="0">
                <a:cs typeface="Calibri"/>
                <a:hlinkClick r:id="rId3"/>
              </a:rPr>
              <a:t>Rapid Miner</a:t>
            </a:r>
          </a:p>
          <a:p>
            <a:r>
              <a:rPr lang="en-US" sz="2000" dirty="0">
                <a:cs typeface="Calibri"/>
              </a:rPr>
              <a:t>SAS</a:t>
            </a:r>
          </a:p>
          <a:p>
            <a:pPr lvl="1"/>
            <a:r>
              <a:rPr lang="en-US" sz="2000" dirty="0">
                <a:cs typeface="Calibri"/>
                <a:hlinkClick r:id="rId4"/>
              </a:rPr>
              <a:t>Enterprise Miner</a:t>
            </a:r>
          </a:p>
          <a:p>
            <a:pPr lvl="1"/>
            <a:r>
              <a:rPr lang="en-US" sz="2000" dirty="0">
                <a:cs typeface="Calibri"/>
                <a:hlinkClick r:id="rId5"/>
              </a:rPr>
              <a:t>JMP</a:t>
            </a:r>
          </a:p>
          <a:p>
            <a:r>
              <a:rPr lang="en-US" sz="2000" dirty="0">
                <a:cs typeface="Calibri"/>
              </a:rPr>
              <a:t>Online services, </a:t>
            </a:r>
            <a:r>
              <a:rPr lang="en-US" sz="2000" dirty="0" err="1">
                <a:cs typeface="Calibri"/>
              </a:rPr>
              <a:t>ie</a:t>
            </a:r>
            <a:r>
              <a:rPr lang="en-US" sz="2000" dirty="0">
                <a:cs typeface="Calibri"/>
              </a:rPr>
              <a:t> from Azure, AWS, Google Compute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6D8919-5E66-4BC2-AB55-C88DDA0BF6B3}"/>
              </a:ext>
            </a:extLst>
          </p:cNvPr>
          <p:cNvSpPr txBox="1">
            <a:spLocks/>
          </p:cNvSpPr>
          <p:nvPr/>
        </p:nvSpPr>
        <p:spPr>
          <a:xfrm>
            <a:off x="6396487" y="1647346"/>
            <a:ext cx="48796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Calibri"/>
                <a:hlinkClick r:id="rId6"/>
              </a:rPr>
              <a:t>Matlab</a:t>
            </a:r>
          </a:p>
          <a:p>
            <a:r>
              <a:rPr lang="en-US" sz="2000" dirty="0">
                <a:cs typeface="Calibri"/>
              </a:rPr>
              <a:t>Python</a:t>
            </a:r>
          </a:p>
          <a:p>
            <a:r>
              <a:rPr lang="en-US" sz="2000" dirty="0">
                <a:cs typeface="Calibri"/>
              </a:rPr>
              <a:t>R</a:t>
            </a:r>
          </a:p>
          <a:p>
            <a:r>
              <a:rPr lang="en-US" sz="2000" dirty="0">
                <a:cs typeface="Calibri"/>
              </a:rPr>
              <a:t>Tensor Flow</a:t>
            </a:r>
          </a:p>
          <a:p>
            <a:r>
              <a:rPr lang="en-US" sz="2000" dirty="0" err="1">
                <a:cs typeface="Calibri"/>
              </a:rPr>
              <a:t>Jupyter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  <a:hlinkClick r:id="rId7"/>
              </a:rPr>
              <a:t>Julia</a:t>
            </a:r>
          </a:p>
          <a:p>
            <a:r>
              <a:rPr lang="en-US" sz="2000" dirty="0">
                <a:cs typeface="Calibri"/>
              </a:rPr>
              <a:t>Spark</a:t>
            </a:r>
            <a:endParaRPr lang="en-US"/>
          </a:p>
          <a:p>
            <a:r>
              <a:rPr lang="en-US" sz="2000" dirty="0">
                <a:cs typeface="Calibri"/>
              </a:rPr>
              <a:t>SQL</a:t>
            </a:r>
          </a:p>
          <a:p>
            <a:r>
              <a:rPr lang="en-US" sz="2000" dirty="0">
                <a:cs typeface="Calibri"/>
              </a:rPr>
              <a:t>Excel</a:t>
            </a:r>
          </a:p>
          <a:p>
            <a:pPr lvl="1"/>
            <a:r>
              <a:rPr lang="en-US" sz="2000" dirty="0" err="1">
                <a:cs typeface="Calibri"/>
              </a:rPr>
              <a:t>PowerBI</a:t>
            </a:r>
            <a:r>
              <a:rPr lang="en-US" sz="2000" dirty="0">
                <a:cs typeface="Calibri"/>
              </a:rPr>
              <a:t> and other plugins</a:t>
            </a:r>
          </a:p>
          <a:p>
            <a:r>
              <a:rPr lang="en-US" sz="2000" dirty="0">
                <a:cs typeface="Calibri"/>
              </a:rPr>
              <a:t>Tableau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8967-3B86-4987-8977-668EB8BBA0AF}"/>
              </a:ext>
            </a:extLst>
          </p:cNvPr>
          <p:cNvSpPr txBox="1"/>
          <p:nvPr/>
        </p:nvSpPr>
        <p:spPr>
          <a:xfrm>
            <a:off x="3444815" y="1381664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/>
              <a:t>(not comprehensive)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73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83B2-EA78-4F97-B95A-D5C43414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Psychological consequences of 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D28E-007E-4406-9D46-B82179E4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Intimidation (fear) due to knowing you don't know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6BE39DD7-3F04-4F07-BBF5-C60C3351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6" y="2538638"/>
            <a:ext cx="4209690" cy="40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3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83B2-EA78-4F97-B95A-D5C43414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Psychological consequences of 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D28E-007E-4406-9D46-B82179E4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cs typeface="Calibri"/>
              </a:rPr>
              <a:t>Intimidation (fear) due to knowing you don't know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When interacting with other people, lack of overlap causes issues</a:t>
            </a:r>
          </a:p>
          <a:p>
            <a:pPr lvl="1"/>
            <a:r>
              <a:rPr lang="en-US" sz="2800" dirty="0">
                <a:cs typeface="Calibri"/>
              </a:rPr>
              <a:t>Communication</a:t>
            </a:r>
          </a:p>
          <a:p>
            <a:pPr lvl="1"/>
            <a:r>
              <a:rPr lang="en-US" sz="2800" dirty="0">
                <a:cs typeface="Calibri"/>
              </a:rPr>
              <a:t>How you think about the problem</a:t>
            </a:r>
          </a:p>
          <a:p>
            <a:pPr lvl="1"/>
            <a:r>
              <a:rPr lang="en-US" sz="2800" dirty="0">
                <a:cs typeface="Calibri"/>
              </a:rPr>
              <a:t>What the challenges are (cost, latency, scale)</a:t>
            </a:r>
          </a:p>
          <a:p>
            <a:pPr lvl="1"/>
            <a:r>
              <a:rPr lang="en-US" sz="2800" dirty="0">
                <a:cs typeface="Calibri"/>
              </a:rPr>
              <a:t>How to collaborate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--&gt; Each of these is a negotiation with other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6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4DCC-07C8-4448-90D2-B072BA2D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 Simplify by focusing on just </a:t>
            </a:r>
            <a:r>
              <a:rPr lang="en-US" dirty="0">
                <a:cs typeface="Calibri Light"/>
                <a:hlinkClick r:id="rId3"/>
              </a:rPr>
              <a:t>Python</a:t>
            </a:r>
            <a:endParaRPr lang="en-US" dirty="0">
              <a:hlinkClick r:id="rId3"/>
            </a:endParaRPr>
          </a:p>
        </p:txBody>
      </p:sp>
      <p:pic>
        <p:nvPicPr>
          <p:cNvPr id="4" name="Picture 4" descr="A person standing in front of a sunset&#10;&#10;Description generated with very high confidence">
            <a:extLst>
              <a:ext uri="{FF2B5EF4-FFF2-40B4-BE49-F238E27FC236}">
                <a16:creationId xmlns:a16="http://schemas.microsoft.com/office/drawing/2014/main" id="{E12BA46C-8A34-4D82-8951-BDAD2F2F0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5397" y="1392613"/>
            <a:ext cx="7979433" cy="5332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2E71F-39B1-42B0-8CD9-BD8F1B7C61FD}"/>
              </a:ext>
            </a:extLst>
          </p:cNvPr>
          <p:cNvSpPr txBox="1"/>
          <p:nvPr/>
        </p:nvSpPr>
        <p:spPr>
          <a:xfrm rot="21540000">
            <a:off x="9339532" y="57653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Since 1991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9DAE8-D0F6-4221-A07C-C727080E1716}"/>
              </a:ext>
            </a:extLst>
          </p:cNvPr>
          <p:cNvSpPr txBox="1"/>
          <p:nvPr/>
        </p:nvSpPr>
        <p:spPr>
          <a:xfrm rot="-1380000">
            <a:off x="6449683" y="283377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Python 3 is 10 years old</a:t>
            </a:r>
            <a:r>
              <a:rPr lang="en-US" dirty="0">
                <a:cs typeface="Calibri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5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6FEF-3484-49EC-8490-BDDD8E8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7" y="365125"/>
            <a:ext cx="116370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Survey of "standard" Python packages for Data Science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49F2D-2F15-4FC3-90DA-860FAA38B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014" y="2016245"/>
            <a:ext cx="5157787" cy="36845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200" dirty="0" err="1">
                <a:cs typeface="Calibri"/>
              </a:rPr>
              <a:t>Dask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 err="1">
                <a:cs typeface="Calibri"/>
              </a:rPr>
              <a:t>Scikit</a:t>
            </a:r>
            <a:r>
              <a:rPr lang="en-US" sz="2200" dirty="0">
                <a:cs typeface="Calibri"/>
              </a:rPr>
              <a:t>-learn</a:t>
            </a:r>
          </a:p>
          <a:p>
            <a:pPr marL="457200" indent="-457200"/>
            <a:r>
              <a:rPr lang="en-US" sz="2200" dirty="0" err="1">
                <a:cs typeface="Calibri"/>
              </a:rPr>
              <a:t>Numpy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 err="1">
                <a:cs typeface="Calibri"/>
              </a:rPr>
              <a:t>Scipy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>
                <a:cs typeface="Calibri"/>
                <a:hlinkClick r:id="rId2"/>
              </a:rPr>
              <a:t>Pandas</a:t>
            </a:r>
          </a:p>
          <a:p>
            <a:pPr marL="457200" indent="-457200"/>
            <a:r>
              <a:rPr lang="en-US" sz="2200" dirty="0">
                <a:cs typeface="Calibri"/>
              </a:rPr>
              <a:t>Matplotlib</a:t>
            </a:r>
          </a:p>
          <a:p>
            <a:pPr marL="457200" indent="-457200"/>
            <a:r>
              <a:rPr lang="en-US" sz="2200" dirty="0">
                <a:cs typeface="Calibri"/>
                <a:hlinkClick r:id="rId3"/>
              </a:rPr>
              <a:t>Python Imaging Library (PIL)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>
                <a:cs typeface="Calibri"/>
              </a:rPr>
              <a:t>NLTK</a:t>
            </a:r>
          </a:p>
          <a:p>
            <a:pPr marL="457200" indent="-457200"/>
            <a:r>
              <a:rPr lang="en-US" sz="2200" dirty="0" err="1">
                <a:cs typeface="Calibri"/>
              </a:rPr>
              <a:t>Beautifulsoup</a:t>
            </a:r>
            <a:endParaRPr lang="en-US" sz="2200" dirty="0">
              <a:cs typeface="Calibri"/>
            </a:endParaRPr>
          </a:p>
          <a:p>
            <a:pPr marL="457200" indent="-457200"/>
            <a:endParaRPr lang="en-US" sz="220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AB62E-4820-4AA8-906F-1F2CD9FE3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0313" y="2016245"/>
            <a:ext cx="5183188" cy="368458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  <a:hlinkClick r:id="rId4"/>
              </a:rPr>
              <a:t>Statsmodels</a:t>
            </a:r>
          </a:p>
          <a:p>
            <a:r>
              <a:rPr lang="en-US">
                <a:cs typeface="Calibri"/>
                <a:hlinkClick r:id="rId5"/>
              </a:rPr>
              <a:t>Seaborn</a:t>
            </a:r>
          </a:p>
          <a:p>
            <a:r>
              <a:rPr lang="en-US">
                <a:cs typeface="Calibri"/>
                <a:hlinkClick r:id="rId6"/>
              </a:rPr>
              <a:t>PyTorch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Keras</a:t>
            </a:r>
          </a:p>
          <a:p>
            <a:r>
              <a:rPr lang="en-US">
                <a:cs typeface="Calibri"/>
              </a:rPr>
              <a:t>Theano</a:t>
            </a:r>
          </a:p>
          <a:p>
            <a:r>
              <a:rPr lang="en-US">
                <a:cs typeface="Calibri"/>
              </a:rPr>
              <a:t>Gensim</a:t>
            </a:r>
          </a:p>
          <a:p>
            <a:r>
              <a:rPr lang="en-US">
                <a:cs typeface="Calibri"/>
                <a:hlinkClick r:id="rId7"/>
              </a:rPr>
              <a:t>Plotly</a:t>
            </a:r>
          </a:p>
          <a:p>
            <a:r>
              <a:rPr lang="en-US">
                <a:cs typeface="Calibri"/>
                <a:hlinkClick r:id="rId8"/>
              </a:rPr>
              <a:t>Bokeh</a:t>
            </a:r>
          </a:p>
          <a:p>
            <a:r>
              <a:rPr lang="en-US">
                <a:cs typeface="Calibri"/>
              </a:rPr>
              <a:t>PySpark</a:t>
            </a:r>
          </a:p>
          <a:p>
            <a:r>
              <a:rPr lang="en-US">
                <a:cs typeface="Calibri"/>
                <a:hlinkClick r:id="rId9"/>
              </a:rPr>
              <a:t>Scrapy</a:t>
            </a:r>
          </a:p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75990-D8D2-4CAA-A111-9D1332718351}"/>
              </a:ext>
            </a:extLst>
          </p:cNvPr>
          <p:cNvSpPr txBox="1"/>
          <p:nvPr/>
        </p:nvSpPr>
        <p:spPr>
          <a:xfrm>
            <a:off x="3444815" y="1381664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/>
              <a:t>(not comprehensive)</a:t>
            </a:r>
            <a:endParaRPr lang="en-US" sz="2000" i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9F8B4-27B2-421C-91DB-2485326B395B}"/>
              </a:ext>
            </a:extLst>
          </p:cNvPr>
          <p:cNvSpPr txBox="1"/>
          <p:nvPr/>
        </p:nvSpPr>
        <p:spPr>
          <a:xfrm>
            <a:off x="1733909" y="5939287"/>
            <a:ext cx="932802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Optional challenge</a:t>
            </a:r>
            <a:r>
              <a:rPr lang="en-US" dirty="0"/>
              <a:t>: How many Python packages are</a:t>
            </a:r>
            <a:r>
              <a:rPr lang="en-US" dirty="0">
                <a:cs typeface="Calibri"/>
              </a:rPr>
              <a:t> there total?</a:t>
            </a:r>
            <a:endParaRPr lang="en-US" dirty="0"/>
          </a:p>
          <a:p>
            <a:r>
              <a:rPr lang="en-US" dirty="0">
                <a:cs typeface="Calibri"/>
              </a:rPr>
              <a:t>Yes, this question is ill-defined. I'm happy to iterate with you after class</a:t>
            </a:r>
          </a:p>
        </p:txBody>
      </p:sp>
    </p:spTree>
    <p:extLst>
      <p:ext uri="{BB962C8B-B14F-4D97-AF65-F5344CB8AC3E}">
        <p14:creationId xmlns:p14="http://schemas.microsoft.com/office/powerpoint/2010/main" val="389269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D44E-9089-44FB-8853-95AD3CF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Virtues of a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Data Scientist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E521-6AB3-4E09-8AB0-C162C022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7693659" cy="39941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Using libraries enables laziness.</a:t>
            </a:r>
          </a:p>
          <a:p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see </a:t>
            </a:r>
            <a:r>
              <a:rPr lang="en-US" sz="2000" dirty="0">
                <a:cs typeface="Calibri"/>
                <a:hlinkClick r:id="rId3"/>
              </a:rPr>
              <a:t>http://blog.teamtreehouse.com/the-programmers-virtues</a:t>
            </a:r>
            <a:endParaRPr lang="en-US" sz="2000" dirty="0">
              <a:cs typeface="Calibri"/>
            </a:endParaRPr>
          </a:p>
        </p:txBody>
      </p:sp>
      <p:pic>
        <p:nvPicPr>
          <p:cNvPr id="4" name="Picture 4" descr="A person playing a video game&#10;&#10;Description generated with high confidence">
            <a:extLst>
              <a:ext uri="{FF2B5EF4-FFF2-40B4-BE49-F238E27FC236}">
                <a16:creationId xmlns:a16="http://schemas.microsoft.com/office/drawing/2014/main" id="{A0867CE7-D83F-4290-8C30-745A46A7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92" r="659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714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4DBD-2F2E-4557-AD84-0C5227B4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Complex commands</a:t>
            </a:r>
            <a:r>
              <a:rPr lang="en-US" dirty="0">
                <a:cs typeface="Calibri Light"/>
              </a:rPr>
              <a:t> do not just appear;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I iteratively discover commands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85CA38-3926-4B28-B6E9-852385889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5" y="1836514"/>
            <a:ext cx="9049289" cy="300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F2BC0-783E-432E-A7B9-F82151A4B45A}"/>
              </a:ext>
            </a:extLst>
          </p:cNvPr>
          <p:cNvSpPr txBox="1"/>
          <p:nvPr/>
        </p:nvSpPr>
        <p:spPr>
          <a:xfrm>
            <a:off x="1647645" y="5033513"/>
            <a:ext cx="911236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 don't memorize</a:t>
            </a:r>
            <a:r>
              <a:rPr lang="en-US" sz="2800" dirty="0">
                <a:cs typeface="Calibri"/>
              </a:rPr>
              <a:t> these commands. I build them iteratively.</a:t>
            </a:r>
            <a:endParaRPr lang="en-US" dirty="0"/>
          </a:p>
          <a:p>
            <a:r>
              <a:rPr lang="en-US" sz="2800" dirty="0">
                <a:cs typeface="Calibri"/>
              </a:rPr>
              <a:t>The final result is concise; it hides hours of detective work.</a:t>
            </a:r>
          </a:p>
        </p:txBody>
      </p:sp>
    </p:spTree>
    <p:extLst>
      <p:ext uri="{BB962C8B-B14F-4D97-AF65-F5344CB8AC3E}">
        <p14:creationId xmlns:p14="http://schemas.microsoft.com/office/powerpoint/2010/main" val="37038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AEF5-3AA2-424E-B6C0-20AE584A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FE86C-9290-4F2D-A870-43C8AFD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At the end of class, I'm going to ask you for feedback: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did you learn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was not clear?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99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624E-1D7A-4FFB-98DE-948A38AE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I use free software and free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9DAF-C5A0-432D-B3F0-5CF38438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There's lots of commercial software available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Financially, I don't want to pay for software or data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Morally, I want to enable reproducibility for other people</a:t>
            </a:r>
          </a:p>
        </p:txBody>
      </p:sp>
    </p:spTree>
    <p:extLst>
      <p:ext uri="{BB962C8B-B14F-4D97-AF65-F5344CB8AC3E}">
        <p14:creationId xmlns:p14="http://schemas.microsoft.com/office/powerpoint/2010/main" val="421511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Science is more than Math and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92FC-7410-4F77-A45F-5445C824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106" y="5282182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Customer didn't think it was possible,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so they didn't bother asking </a:t>
            </a:r>
            <a:endParaRPr lang="en-US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7C61D63-9316-48A0-8CB7-11B6074AC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4786" y="689814"/>
            <a:ext cx="65511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9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5C40-46C7-47A7-B3D2-E58619DE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Consequences of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7EC4-4B24-4051-A824-EBA5578EC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Exploration means you don't know.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Not all your investments get to the customer</a:t>
            </a:r>
          </a:p>
          <a:p>
            <a:r>
              <a:rPr lang="en-US" dirty="0">
                <a:cs typeface="Calibri"/>
              </a:rPr>
              <a:t>You will write code you discard</a:t>
            </a:r>
          </a:p>
          <a:p>
            <a:r>
              <a:rPr lang="en-US" dirty="0">
                <a:cs typeface="Calibri"/>
              </a:rPr>
              <a:t>Perfection is a wasted on exploration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In contrast, product development focuses on what will reach customers in order to minimize costs.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994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26CC-9036-4FC0-AB3A-BE6FFA9A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Activity: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Negotiation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with 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data owners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5C7F6-1B3B-418D-B694-77D7D6E8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Activity: Negotiation with data owners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366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DFEC-441A-4637-97B9-1E21FE3E5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8569"/>
            <a:ext cx="10515600" cy="59328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Knowing math, programming, and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data science theory helps in interviews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and getting hired.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Being conversant means you can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learn more about relevant topics.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Technical skills are distinct from skills in negotiation, identifying root causes of organizational issues, and interacting with stakeholders.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Your success as a data scientist depends on both soft and tech skills.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332EB1E-6A7E-4252-AC90-7A4F49C6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66" y="71168"/>
            <a:ext cx="4669766" cy="35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6A41-4979-47B9-BDC8-15EE63A7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Working with data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1AD9-6E87-4E82-A356-46D79C2AB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Not all data is directly accessible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As a data scientist in a large organization, your team isn't the profit generator</a:t>
            </a:r>
          </a:p>
          <a:p>
            <a:r>
              <a:rPr lang="en-US">
                <a:cs typeface="Calibri"/>
              </a:rPr>
              <a:t>The data scientist also isn't the knowledge owner</a:t>
            </a:r>
          </a:p>
          <a:p>
            <a:r>
              <a:rPr lang="en-US">
                <a:cs typeface="Calibri"/>
              </a:rPr>
              <a:t>You have to convince people with data that you can help them</a:t>
            </a:r>
          </a:p>
          <a:p>
            <a:r>
              <a:rPr lang="en-US">
                <a:cs typeface="Calibri"/>
              </a:rPr>
              <a:t>You have to convey ability to assist and ability to communicate at their level in their jargon</a:t>
            </a:r>
          </a:p>
        </p:txBody>
      </p:sp>
    </p:spTree>
    <p:extLst>
      <p:ext uri="{BB962C8B-B14F-4D97-AF65-F5344CB8AC3E}">
        <p14:creationId xmlns:p14="http://schemas.microsoft.com/office/powerpoint/2010/main" val="3859300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2126-9FFA-42D3-8B5A-7BDE2B34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316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Role play activity</a:t>
            </a:r>
            <a:r>
              <a:rPr lang="en-US">
                <a:cs typeface="Calibri Light"/>
              </a:rPr>
              <a:t>: negotiating to find fear/hope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10A7-9FB1-4F4A-8A39-0A291F16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Part 1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owners move to  one side of room,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data requesters move to other side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Review your prompts</a:t>
            </a:r>
          </a:p>
          <a:p>
            <a:r>
              <a:rPr lang="en-US">
                <a:cs typeface="Calibri"/>
              </a:rPr>
              <a:t>Each group collaborates on strategy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78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2126-9FFA-42D3-8B5A-7BDE2B34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316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Role play activity</a:t>
            </a:r>
            <a:r>
              <a:rPr lang="en-US">
                <a:cs typeface="Calibri Light"/>
              </a:rPr>
              <a:t>: negotiating to find fear/hope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10A7-9FB1-4F4A-8A39-0A291F16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Part 2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Find a partner from the other team that you haven't collaborated with recently </a:t>
            </a: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Engage your partner</a:t>
            </a: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0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237A-82C2-489F-A56D-E490BCB5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{ Costs | Benefits | Risks } of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DF4B-41DE-41DC-9F17-A082F22A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Count off by 1,2,3,4,5,1,2,3,4,5,1,2,3,4,5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Form groups by your number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 </a:t>
            </a:r>
          </a:p>
          <a:p>
            <a:pPr lvl="1"/>
            <a:r>
              <a:rPr lang="en-US" dirty="0">
                <a:cs typeface="Calibri"/>
              </a:rPr>
              <a:t>3 costs of data science</a:t>
            </a:r>
          </a:p>
          <a:p>
            <a:pPr lvl="1"/>
            <a:r>
              <a:rPr lang="en-US" dirty="0">
                <a:cs typeface="Calibri"/>
              </a:rPr>
              <a:t>3 benefits of data science</a:t>
            </a:r>
          </a:p>
          <a:p>
            <a:pPr lvl="1"/>
            <a:r>
              <a:rPr lang="en-US" dirty="0">
                <a:cs typeface="Calibri"/>
              </a:rPr>
              <a:t>3 risks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712395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6626-B005-4EAF-9311-45730DC4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(</a:t>
            </a:r>
            <a:r>
              <a:rPr lang="en-US" i="1">
                <a:cs typeface="Calibri Light"/>
              </a:rPr>
              <a:t>Activity</a:t>
            </a:r>
            <a:r>
              <a:rPr lang="en-US">
                <a:cs typeface="Calibri Light"/>
              </a:rPr>
              <a:t>) Negotiation with partner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37D5-BBB1-49BD-848D-98036BCA8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Requester asks Owner, "do you have this data set?"</a:t>
            </a:r>
          </a:p>
          <a:p>
            <a:r>
              <a:rPr lang="en-US">
                <a:cs typeface="Calibri"/>
              </a:rPr>
              <a:t>Owner says, "Yes"</a:t>
            </a:r>
          </a:p>
          <a:p>
            <a:r>
              <a:rPr lang="en-US">
                <a:cs typeface="Calibri"/>
              </a:rPr>
              <a:t>Requester: "I want a copy of the data you have."</a:t>
            </a:r>
          </a:p>
          <a:p>
            <a:r>
              <a:rPr lang="en-US">
                <a:cs typeface="Calibri"/>
              </a:rPr>
              <a:t>Owner: use an excuse</a:t>
            </a:r>
            <a:endParaRPr lang="en-US"/>
          </a:p>
          <a:p>
            <a:r>
              <a:rPr lang="en-US">
                <a:cs typeface="Calibri"/>
              </a:rPr>
              <a:t>Requester: persist</a:t>
            </a:r>
          </a:p>
          <a:p>
            <a:r>
              <a:rPr lang="en-US">
                <a:cs typeface="Calibri"/>
              </a:rPr>
              <a:t>Owner: indicate fear</a:t>
            </a:r>
          </a:p>
          <a:p>
            <a:r>
              <a:rPr lang="en-US">
                <a:cs typeface="Calibri"/>
              </a:rPr>
              <a:t>Requester: how will you address the owner's fear?</a:t>
            </a:r>
          </a:p>
        </p:txBody>
      </p:sp>
    </p:spTree>
    <p:extLst>
      <p:ext uri="{BB962C8B-B14F-4D97-AF65-F5344CB8AC3E}">
        <p14:creationId xmlns:p14="http://schemas.microsoft.com/office/powerpoint/2010/main" val="2253234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98BC6-0AE3-4D63-81EC-204A5F01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Sanity checks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684B-AAB4-4585-A804-76838958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Sanity checks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291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E280-D860-485D-AD3E-4FDC31E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Cleaning data is an investment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36C4-C13A-4B53-B4E9-03176742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Before cleaning data, make sure outcome is relevant to your customers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E792CD40-AC68-4510-8BEE-FCAD728DCD6A}"/>
              </a:ext>
            </a:extLst>
          </p:cNvPr>
          <p:cNvSpPr/>
          <p:nvPr/>
        </p:nvSpPr>
        <p:spPr>
          <a:xfrm rot="1920000">
            <a:off x="4008373" y="3759579"/>
            <a:ext cx="3085437" cy="20332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5" descr="Teacher">
            <a:extLst>
              <a:ext uri="{FF2B5EF4-FFF2-40B4-BE49-F238E27FC236}">
                <a16:creationId xmlns:a16="http://schemas.microsoft.com/office/drawing/2014/main" id="{5DBAE85F-C4B1-4361-A74E-FDA652461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9819" y="4567687"/>
            <a:ext cx="1777041" cy="1777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925A33-ABDA-4520-9F2E-F53071452E4D}"/>
              </a:ext>
            </a:extLst>
          </p:cNvPr>
          <p:cNvSpPr txBox="1"/>
          <p:nvPr/>
        </p:nvSpPr>
        <p:spPr>
          <a:xfrm>
            <a:off x="195533" y="5565475"/>
            <a:ext cx="3145766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Fake data can</a:t>
            </a:r>
            <a:r>
              <a:rPr lang="en-US" dirty="0">
                <a:cs typeface="Calibri"/>
              </a:rPr>
              <a:t> be useful</a:t>
            </a:r>
            <a:endParaRPr lang="en-US"/>
          </a:p>
          <a:p>
            <a:r>
              <a:rPr lang="en-US" dirty="0">
                <a:cs typeface="Calibri"/>
              </a:rPr>
              <a:t>to help enumerate requirements and expectations</a:t>
            </a:r>
          </a:p>
        </p:txBody>
      </p:sp>
    </p:spTree>
    <p:extLst>
      <p:ext uri="{BB962C8B-B14F-4D97-AF65-F5344CB8AC3E}">
        <p14:creationId xmlns:p14="http://schemas.microsoft.com/office/powerpoint/2010/main" val="227319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5" y="1055239"/>
            <a:ext cx="4318959" cy="1325563"/>
          </a:xfrm>
        </p:spPr>
        <p:txBody>
          <a:bodyPr>
            <a:normAutofit/>
          </a:bodyPr>
          <a:lstStyle/>
          <a:p>
            <a:r>
              <a:rPr lang="en-US" sz="8000" dirty="0">
                <a:cs typeface="Calibri Light"/>
              </a:rPr>
              <a:t>CSV quiz</a:t>
            </a:r>
          </a:p>
        </p:txBody>
      </p:sp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D6E9FC1D-5F63-4AF6-BDE3-812BF11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528575"/>
            <a:ext cx="5446143" cy="55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2A0BF-D5F9-4F32-9945-1CF93557DA72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Potter, Jr,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$1,042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FBD27-AF51-40BC-B3CC-7F79CB03FA5A}"/>
              </a:ext>
            </a:extLst>
          </p:cNvPr>
          <p:cNvSpPr txBox="1"/>
          <p:nvPr/>
        </p:nvSpPr>
        <p:spPr>
          <a:xfrm>
            <a:off x="1417608" y="5191665"/>
            <a:ext cx="6208142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  <a:endParaRPr lang="en-US" sz="3600" dirty="0">
              <a:cs typeface="Calibri"/>
            </a:endParaRPr>
          </a:p>
        </p:txBody>
      </p:sp>
      <p:pic>
        <p:nvPicPr>
          <p:cNvPr id="4" name="Picture 3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3E7C8496-C869-4E4F-A294-84B00FF9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-10411"/>
            <a:ext cx="6625086" cy="3744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E6541-610D-450F-9C6F-9385605462C8}"/>
              </a:ext>
            </a:extLst>
          </p:cNvPr>
          <p:cNvSpPr txBox="1"/>
          <p:nvPr/>
        </p:nvSpPr>
        <p:spPr>
          <a:xfrm>
            <a:off x="6507192" y="6198079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Activity</a:t>
            </a:r>
            <a:r>
              <a:rPr lang="en-US" dirty="0"/>
              <a:t>: raise your hand if you have an answer</a:t>
            </a:r>
          </a:p>
        </p:txBody>
      </p:sp>
    </p:spTree>
    <p:extLst>
      <p:ext uri="{BB962C8B-B14F-4D97-AF65-F5344CB8AC3E}">
        <p14:creationId xmlns:p14="http://schemas.microsoft.com/office/powerpoint/2010/main" val="100479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A144-706F-4089-8FBF-6AAB80CFA6A7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"Potter, Jr"</a:t>
            </a:r>
            <a:r>
              <a:rPr lang="en-US" sz="2800" dirty="0">
                <a:cs typeface="Calibri"/>
              </a:rPr>
              <a:t>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"$1,042"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E16A5-2EBF-4891-A597-64064BD44111}"/>
              </a:ext>
            </a:extLst>
          </p:cNvPr>
          <p:cNvSpPr txBox="1"/>
          <p:nvPr/>
        </p:nvSpPr>
        <p:spPr>
          <a:xfrm>
            <a:off x="454325" y="5004759"/>
            <a:ext cx="8062821" cy="175432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</a:p>
          <a:p>
            <a:pPr algn="ctr"/>
            <a:endParaRPr lang="en-US" sz="3600" dirty="0">
              <a:cs typeface="Calibri"/>
            </a:endParaRPr>
          </a:p>
          <a:p>
            <a:pPr algn="ctr"/>
            <a:r>
              <a:rPr lang="en-US" sz="3600" i="1" dirty="0">
                <a:cs typeface="Calibri"/>
              </a:rPr>
              <a:t>A: Two mistakes with unquoted commas</a:t>
            </a:r>
          </a:p>
        </p:txBody>
      </p:sp>
      <p:pic>
        <p:nvPicPr>
          <p:cNvPr id="4" name="Picture 3" descr="A person in a black shirt&#10;&#10;Description generated with high confidence">
            <a:extLst>
              <a:ext uri="{FF2B5EF4-FFF2-40B4-BE49-F238E27FC236}">
                <a16:creationId xmlns:a16="http://schemas.microsoft.com/office/drawing/2014/main" id="{5BFE562C-333B-4EDC-880F-2705862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98"/>
            <a:ext cx="6696973" cy="41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562D-9012-4727-AF98-A032FC3F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4678332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"Unreasonable" Parsing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ABC02A5-BB96-4D38-8593-EBD23AE6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218" y="445399"/>
            <a:ext cx="435133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B4CA8-0FD6-4F1B-9BD8-DE1516554D71}"/>
              </a:ext>
            </a:extLst>
          </p:cNvPr>
          <p:cNvSpPr txBox="1"/>
          <p:nvPr/>
        </p:nvSpPr>
        <p:spPr>
          <a:xfrm>
            <a:off x="5529532" y="2690003"/>
            <a:ext cx="7875916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header separated by commas</a:t>
            </a:r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First data column separated by   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Subsequent columns separated by   |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89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D76A-8915-44CB-8116-ABF7AA8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Be Skeptical</a:t>
            </a:r>
            <a:r>
              <a:rPr lang="en-US">
                <a:cs typeface="Calibri Light"/>
              </a:rPr>
              <a:t>; Don't trust your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A5B7-DC29-43D7-B8C8-A9CB0D9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2228191"/>
            <a:ext cx="1146450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Is author a source I can contact if I have questions or concerns?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Does data appear to be regularly updated and checked for errors?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Does data come with information as to how it was acquired and what types of samples were used in its acquisition?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Is there another source of data that can verify and validate this dataset?</a:t>
            </a:r>
          </a:p>
          <a:p>
            <a:pPr>
              <a:lnSpc>
                <a:spcPct val="150000"/>
              </a:lnSpc>
            </a:pPr>
            <a:r>
              <a:rPr lang="en-US" b="1" dirty="0">
                <a:cs typeface="Calibri"/>
              </a:rPr>
              <a:t>Given my overall knowledge of the topic</a:t>
            </a:r>
            <a:r>
              <a:rPr lang="en-US" dirty="0">
                <a:cs typeface="Calibri"/>
              </a:rPr>
              <a:t>, does this data seem plausible?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C0485-40A1-4F18-AAAF-06EB6A6AF501}"/>
              </a:ext>
            </a:extLst>
          </p:cNvPr>
          <p:cNvSpPr txBox="1"/>
          <p:nvPr/>
        </p:nvSpPr>
        <p:spPr>
          <a:xfrm>
            <a:off x="3516702" y="6341853"/>
            <a:ext cx="602123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Source</a:t>
            </a:r>
            <a:r>
              <a:rPr lang="en-US"/>
              <a:t>: page 128 of "Data</a:t>
            </a:r>
            <a:r>
              <a:rPr lang="en-US" dirty="0">
                <a:cs typeface="Calibri"/>
              </a:rPr>
              <a:t> </a:t>
            </a:r>
            <a:r>
              <a:rPr lang="en-US">
                <a:cs typeface="Calibri"/>
              </a:rPr>
              <a:t>Wrangling with Python"</a:t>
            </a:r>
            <a:endParaRPr lang="en-US"/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3D6370F-73FC-41CE-8457-7D74171F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44" y="30193"/>
            <a:ext cx="2383767" cy="23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3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sanity checks</a:t>
            </a:r>
            <a:r>
              <a:rPr lang="en-US">
                <a:cs typeface="Calibri Light"/>
              </a:rPr>
              <a:t>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4000" b="1" i="1" dirty="0">
                <a:cs typeface="Calibri"/>
              </a:rPr>
              <a:t>Is numerical variable within a bounded range?</a:t>
            </a:r>
          </a:p>
          <a:p>
            <a:pPr marL="0" indent="0">
              <a:buNone/>
            </a:pPr>
            <a:endParaRPr lang="en-US" sz="4000" dirty="0">
              <a:cs typeface="Calibri"/>
            </a:endParaRPr>
          </a:p>
          <a:p>
            <a:r>
              <a:rPr lang="en-US" dirty="0">
                <a:cs typeface="Calibri"/>
              </a:rPr>
              <a:t>Cost of candy bar is $132,402 USD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Cost of a sofa is $0.0042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living room filled with furniture and a sofa&#10;&#10;Description generated with very high confidence">
            <a:extLst>
              <a:ext uri="{FF2B5EF4-FFF2-40B4-BE49-F238E27FC236}">
                <a16:creationId xmlns:a16="http://schemas.microsoft.com/office/drawing/2014/main" id="{084ECA7C-7549-4A25-96CF-CFC1DA0F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74" y="4699061"/>
            <a:ext cx="4597879" cy="2578219"/>
          </a:xfrm>
          <a:prstGeom prst="rect">
            <a:avLst/>
          </a:prstGeom>
        </p:spPr>
      </p:pic>
      <p:pic>
        <p:nvPicPr>
          <p:cNvPr id="5" name="Picture 5" descr="A picture containing indoor, sweet, wall&#10;&#10;Description generated with high confidence">
            <a:extLst>
              <a:ext uri="{FF2B5EF4-FFF2-40B4-BE49-F238E27FC236}">
                <a16:creationId xmlns:a16="http://schemas.microsoft.com/office/drawing/2014/main" id="{63AE9A01-8F64-4A7A-BE7A-5D8B7A7D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79" y="2525460"/>
            <a:ext cx="3548332" cy="236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867C6-F3E7-4C6E-A424-46639E08C740}"/>
              </a:ext>
            </a:extLst>
          </p:cNvPr>
          <p:cNvSpPr txBox="1"/>
          <p:nvPr/>
        </p:nvSpPr>
        <p:spPr>
          <a:xfrm>
            <a:off x="9138249" y="303362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 is the data self-consistent?</a:t>
            </a:r>
          </a:p>
          <a:p>
            <a:pPr algn="r"/>
            <a:r>
              <a:rPr lang="en-US">
                <a:cs typeface="Calibri"/>
              </a:rPr>
              <a:t>Sensical?</a:t>
            </a:r>
            <a:endParaRPr lang="en-US" dirty="0">
              <a:cs typeface="Calibri"/>
            </a:endParaRPr>
          </a:p>
          <a:p>
            <a:pPr algn="r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0D883-120C-4762-9CF3-DEB7BEA2EA05}"/>
              </a:ext>
            </a:extLst>
          </p:cNvPr>
          <p:cNvSpPr txBox="1"/>
          <p:nvPr/>
        </p:nvSpPr>
        <p:spPr>
          <a:xfrm>
            <a:off x="368061" y="5479211"/>
            <a:ext cx="287259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For numerical variables, sort</a:t>
            </a:r>
            <a:r>
              <a:rPr lang="en-US" sz="2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US" sz="2800">
                <a:highlight>
                  <a:srgbClr val="FFFF00"/>
                </a:highlight>
                <a:cs typeface="Calibri"/>
              </a:rPr>
              <a:t>or find max and min</a:t>
            </a:r>
            <a:endParaRPr lang="en-US" sz="28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35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cs typeface="Calibri"/>
              </a:rPr>
              <a:t>Variance too wide or not as wide as expected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15 of 28 bus arrival times between 3:09:12pm and 3:09:34pm</a:t>
            </a:r>
          </a:p>
        </p:txBody>
      </p:sp>
      <p:pic>
        <p:nvPicPr>
          <p:cNvPr id="4" name="Picture 4" descr="A passenger bus that is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50E3E61B-C819-43F4-9B3D-7F6C2918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1" y="3476986"/>
            <a:ext cx="6696972" cy="3771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C0E7B-BD86-4941-8823-1825FFC26BFF}"/>
              </a:ext>
            </a:extLst>
          </p:cNvPr>
          <p:cNvSpPr txBox="1"/>
          <p:nvPr/>
        </p:nvSpPr>
        <p:spPr>
          <a:xfrm>
            <a:off x="-5751" y="5364192"/>
            <a:ext cx="393652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For numerical variables, </a:t>
            </a:r>
            <a:endParaRPr lang="en-US" sz="2800">
              <a:highlight>
                <a:srgbClr val="FFFF00"/>
              </a:highlight>
              <a:cs typeface="Calibri"/>
            </a:endParaRPr>
          </a:p>
          <a:p>
            <a:pPr algn="ctr"/>
            <a:r>
              <a:rPr lang="en-US" sz="2800">
                <a:highlight>
                  <a:srgbClr val="FFFF00"/>
                </a:highlight>
              </a:rPr>
              <a:t>measure variance</a:t>
            </a:r>
            <a:endParaRPr lang="en-US" sz="28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83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DA31-786F-4C92-BB46-9036453E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Warnock's dilemma</a:t>
            </a:r>
            <a:r>
              <a:rPr lang="en-US" dirty="0">
                <a:cs typeface="Calibri Light"/>
              </a:rPr>
              <a:t> adapted for lecture</a:t>
            </a:r>
            <a:endParaRPr lang="en-US" dirty="0">
              <a:hlinkClick r:id="rId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D450-354C-47E6-86E0-762542964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825625"/>
            <a:ext cx="11105071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When I get no response from y'all, there are a couple hypotheses: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information is correct, well-delivered that needs no follow-up </a:t>
            </a:r>
            <a:r>
              <a:rPr lang="en-US" dirty="0">
                <a:cs typeface="Calibri"/>
              </a:rPr>
              <a:t>commentary. There's nothing more to say except "Yeah, got it."</a:t>
            </a:r>
            <a:endParaRPr lang="en-US"/>
          </a:p>
          <a:p>
            <a:r>
              <a:rPr lang="en-US" dirty="0">
                <a:cs typeface="Calibri"/>
              </a:rPr>
              <a:t>The information is complete and utter nonsense, and no one wants to waste the energy to even point this out.</a:t>
            </a:r>
            <a:endParaRPr lang="en-US" dirty="0"/>
          </a:p>
          <a:p>
            <a:r>
              <a:rPr lang="en-US" dirty="0">
                <a:cs typeface="Calibri"/>
              </a:rPr>
              <a:t>No one heard/saw the information, for whatever reason.</a:t>
            </a:r>
            <a:endParaRPr lang="en-US" dirty="0"/>
          </a:p>
          <a:p>
            <a:r>
              <a:rPr lang="en-US" dirty="0">
                <a:cs typeface="Calibri"/>
              </a:rPr>
              <a:t>No one understood the information, but won't ask for clarification, for whatever reason.</a:t>
            </a:r>
            <a:endParaRPr lang="en-US" dirty="0"/>
          </a:p>
          <a:p>
            <a:r>
              <a:rPr lang="en-US" dirty="0">
                <a:cs typeface="Calibri"/>
              </a:rPr>
              <a:t>No one cares about the information, for whatever reason.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10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 i="1" dirty="0">
                <a:cs typeface="Calibri"/>
              </a:rPr>
              <a:t>Check units of all columns to make sure they are meaningful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0B464C-C846-4275-9CC7-F61E26BF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4" y="2868920"/>
            <a:ext cx="9399916" cy="34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3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>
                <a:cs typeface="Calibri"/>
              </a:rPr>
              <a:t>Are values non-sensical? </a:t>
            </a:r>
          </a:p>
          <a:p>
            <a:pPr marL="457200"/>
            <a:r>
              <a:rPr lang="en-US">
                <a:cs typeface="Calibri"/>
              </a:rPr>
              <a:t>Negative values (i.e. a length)</a:t>
            </a:r>
          </a:p>
          <a:p>
            <a:pPr marL="457200"/>
            <a:r>
              <a:rPr lang="en-US">
                <a:cs typeface="Calibri"/>
              </a:rPr>
              <a:t>Fractional values for counting (i.e., there are 4.28 cows)</a:t>
            </a:r>
          </a:p>
          <a:p>
            <a:pPr marL="457200"/>
            <a:r>
              <a:rPr lang="en-US">
                <a:cs typeface="Calibri"/>
              </a:rPr>
              <a:t>Percentages of a whole that exceed 100% (i.e., 153% of the chapters in a book)</a:t>
            </a:r>
          </a:p>
        </p:txBody>
      </p:sp>
      <p:pic>
        <p:nvPicPr>
          <p:cNvPr id="4" name="Picture 4" descr="A white cow standing on top of a lush green field&#10;&#10;Description generated with very high confidence">
            <a:extLst>
              <a:ext uri="{FF2B5EF4-FFF2-40B4-BE49-F238E27FC236}">
                <a16:creationId xmlns:a16="http://schemas.microsoft.com/office/drawing/2014/main" id="{05167DF3-3AE2-45F5-8633-1787178AA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4" r="314" b="463"/>
          <a:stretch/>
        </p:blipFill>
        <p:spPr>
          <a:xfrm>
            <a:off x="3631721" y="4038055"/>
            <a:ext cx="5532419" cy="2666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43D8C-EBE3-4D1B-9D4B-C3AB537283F0}"/>
              </a:ext>
            </a:extLst>
          </p:cNvPr>
          <p:cNvSpPr txBox="1"/>
          <p:nvPr/>
        </p:nvSpPr>
        <p:spPr>
          <a:xfrm>
            <a:off x="-5751" y="5421702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For numerical variables, sort or find max and min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905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>
                <a:cs typeface="Calibri"/>
              </a:rPr>
              <a:t>Are values unusual? </a:t>
            </a:r>
          </a:p>
          <a:p>
            <a:pPr marL="457200"/>
            <a:r>
              <a:rPr lang="en-US">
                <a:cs typeface="Calibri"/>
              </a:rPr>
              <a:t>Ages of 100 people, but only ages are 10,20,30,40</a:t>
            </a:r>
          </a:p>
          <a:p>
            <a:pPr marL="457200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231BA-D002-40CB-BF5D-9219B8FFF066}"/>
              </a:ext>
            </a:extLst>
          </p:cNvPr>
          <p:cNvSpPr txBox="1"/>
          <p:nvPr/>
        </p:nvSpPr>
        <p:spPr>
          <a:xfrm>
            <a:off x="138023" y="5507966"/>
            <a:ext cx="323203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For numerical variables, </a:t>
            </a:r>
            <a:endParaRPr lang="en-US" dirty="0">
              <a:highlight>
                <a:srgbClr val="FFFF00"/>
              </a:highlight>
              <a:cs typeface="Calibri"/>
            </a:endParaRPr>
          </a:p>
          <a:p>
            <a:pPr algn="ctr"/>
            <a:r>
              <a:rPr lang="en-US" dirty="0">
                <a:highlight>
                  <a:srgbClr val="FFFF00"/>
                </a:highlight>
                <a:cs typeface="Calibri"/>
              </a:rPr>
              <a:t>a histogram would show this if bin count is appropriate</a:t>
            </a:r>
          </a:p>
        </p:txBody>
      </p:sp>
    </p:spTree>
    <p:extLst>
      <p:ext uri="{BB962C8B-B14F-4D97-AF65-F5344CB8AC3E}">
        <p14:creationId xmlns:p14="http://schemas.microsoft.com/office/powerpoint/2010/main" val="2962368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A3DF-578E-4295-90DC-9FADFDC0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46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C63-7C7D-455F-A962-E60C52365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8"/>
            <a:ext cx="11277600" cy="430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cs typeface="Calibri"/>
              </a:rPr>
              <a:t>Values that oscillate (usually temporal variation) </a:t>
            </a:r>
            <a:endParaRPr lang="en-US" sz="4000" i="1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https://en.wikipedia.org/wiki/Diurnal_temperature_variation</a:t>
            </a:r>
          </a:p>
          <a:p>
            <a:r>
              <a:rPr lang="en-US" dirty="0">
                <a:cs typeface="Calibri"/>
                <a:hlinkClick r:id="rId3"/>
              </a:rPr>
              <a:t>https://en.wikipedia.org/wiki/Diurnal_cycle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F6531A-4B0C-494D-9536-63E113ACC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89" y="3034600"/>
            <a:ext cx="8379124" cy="3477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45DD6-9F44-4FC0-8985-26A03328FA06}"/>
              </a:ext>
            </a:extLst>
          </p:cNvPr>
          <p:cNvSpPr txBox="1"/>
          <p:nvPr/>
        </p:nvSpPr>
        <p:spPr>
          <a:xfrm>
            <a:off x="1992702" y="6485626"/>
            <a:ext cx="97737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http://notes.medicosnotes.com/2016/05/normal-body-temperature-and-its.html</a:t>
            </a:r>
          </a:p>
        </p:txBody>
      </p:sp>
    </p:spTree>
    <p:extLst>
      <p:ext uri="{BB962C8B-B14F-4D97-AF65-F5344CB8AC3E}">
        <p14:creationId xmlns:p14="http://schemas.microsoft.com/office/powerpoint/2010/main" val="351624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1702-11B2-4B83-A309-AAA2A319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sanity checks for text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5D62-AB4A-4417-BC0C-3DE107A4C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53" y="1825625"/>
            <a:ext cx="11450128" cy="46245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Street Address: 59@4 Thomas Street</a:t>
            </a:r>
          </a:p>
          <a:p>
            <a:r>
              <a:rPr lang="en-US" dirty="0">
                <a:cs typeface="Calibri"/>
              </a:rPr>
              <a:t>Name: Alice, Be#$, Kate</a:t>
            </a:r>
          </a:p>
          <a:p>
            <a:r>
              <a:rPr lang="en-US" dirty="0">
                <a:cs typeface="Calibri"/>
              </a:rPr>
              <a:t>Name: Buck, Robert, 4' cable, Cindy</a:t>
            </a:r>
          </a:p>
          <a:p>
            <a:r>
              <a:rPr lang="en-US" dirty="0">
                <a:cs typeface="Calibri"/>
              </a:rPr>
              <a:t>Categorical: Yes/No/Cats</a:t>
            </a:r>
          </a:p>
          <a:p>
            <a:r>
              <a:rPr lang="en-US" dirty="0">
                <a:cs typeface="Calibri"/>
              </a:rPr>
              <a:t>Lists elements</a:t>
            </a:r>
          </a:p>
          <a:p>
            <a:pPr marL="457200" lvl="1" indent="0"/>
            <a:r>
              <a:rPr lang="en-US" dirty="0">
                <a:cs typeface="Calibri"/>
              </a:rPr>
              <a:t> List of names: ['Bob', 'Mary', 524]</a:t>
            </a:r>
            <a:endParaRPr lang="en-US" dirty="0"/>
          </a:p>
          <a:p>
            <a:pPr marL="457200" lvl="1" indent="0"/>
            <a:r>
              <a:rPr lang="en-US" dirty="0">
                <a:cs typeface="Calibri"/>
              </a:rPr>
              <a:t> List of colors: ['Blue', 'Red', 'Orange', 'Fruit']</a:t>
            </a:r>
          </a:p>
          <a:p>
            <a:pPr marL="457200" lvl="1" indent="0"/>
            <a:r>
              <a:rPr lang="en-US" dirty="0">
                <a:cs typeface="Calibri"/>
              </a:rPr>
              <a:t> List of states: ['Missouri', 'Wisconsin', 'Mexico']</a:t>
            </a:r>
          </a:p>
          <a:p>
            <a:pPr marL="457200" lvl="1" indent="0"/>
            <a:r>
              <a:rPr lang="en-US" dirty="0">
                <a:cs typeface="Calibri"/>
              </a:rPr>
              <a:t> List sizes: </a:t>
            </a:r>
            <a:r>
              <a:rPr lang="en-US" dirty="0" err="1">
                <a:cs typeface="Calibri"/>
              </a:rPr>
              <a:t>len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list_of_days_in_week</a:t>
            </a:r>
            <a:r>
              <a:rPr lang="en-US" dirty="0">
                <a:cs typeface="Calibri"/>
              </a:rPr>
              <a:t>) indicates 9</a:t>
            </a:r>
          </a:p>
          <a:p>
            <a:pPr marL="0" indent="0"/>
            <a:r>
              <a:rPr lang="en-US" dirty="0">
                <a:cs typeface="Calibri"/>
              </a:rPr>
              <a:t> Data that claims to be XML, but is actually JSON</a:t>
            </a:r>
          </a:p>
          <a:p>
            <a:pPr marL="0" indent="0"/>
            <a:r>
              <a:rPr lang="en-US" dirty="0">
                <a:cs typeface="Calibri"/>
              </a:rPr>
              <a:t> Data that claims to be text and is actually binary or otherwise encoded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9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C72A-D1B3-40A1-85B3-FB740885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Review of sanity checks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FE0C-9852-4A4E-AF74-AD728477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Is numerical variable within a bounded range? </a:t>
            </a:r>
            <a:endParaRPr lang="en-US" dirty="0"/>
          </a:p>
          <a:p>
            <a:r>
              <a:rPr lang="en-US" dirty="0">
                <a:cs typeface="Calibri"/>
              </a:rPr>
              <a:t>Variance too wide or not as wide as expected </a:t>
            </a:r>
            <a:endParaRPr lang="en-US" dirty="0"/>
          </a:p>
          <a:p>
            <a:r>
              <a:rPr lang="en-US" dirty="0">
                <a:cs typeface="Calibri"/>
              </a:rPr>
              <a:t>Check units of all columns to make sure they are meaningful </a:t>
            </a:r>
            <a:endParaRPr lang="en-US" dirty="0"/>
          </a:p>
          <a:p>
            <a:r>
              <a:rPr lang="en-US" dirty="0">
                <a:cs typeface="Calibri"/>
              </a:rPr>
              <a:t>Are values non-sensical? 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Are values unusual? </a:t>
            </a:r>
            <a:endParaRPr lang="en-US"/>
          </a:p>
          <a:p>
            <a:r>
              <a:rPr lang="en-US" dirty="0">
                <a:cs typeface="Calibri"/>
              </a:rPr>
              <a:t>Values that oscillate (usually temporal variation) </a:t>
            </a:r>
            <a:endParaRPr lang="en-US" dirty="0"/>
          </a:p>
          <a:p>
            <a:r>
              <a:rPr lang="en-US" dirty="0">
                <a:cs typeface="Calibri"/>
              </a:rPr>
              <a:t>Text anomalies</a:t>
            </a:r>
            <a:endParaRPr lang="en-US" dirty="0"/>
          </a:p>
        </p:txBody>
      </p:sp>
      <p:pic>
        <p:nvPicPr>
          <p:cNvPr id="4" name="Picture 4" descr="A picture containing person, object&#10;&#10;Description generated with high confidence">
            <a:extLst>
              <a:ext uri="{FF2B5EF4-FFF2-40B4-BE49-F238E27FC236}">
                <a16:creationId xmlns:a16="http://schemas.microsoft.com/office/drawing/2014/main" id="{F6BC64F5-5250-4656-83E0-495CE794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43" y="359648"/>
            <a:ext cx="4109049" cy="27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68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3697-3A98-49BC-9D62-8EF41C2B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Check-in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32116-8FC0-4D27-B73C-7D0C7EB9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Find a partner you haven't talked with previously (or at least recently)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Talk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Explain to your partner two things you learned (or confirmed) during this class</a:t>
            </a:r>
            <a:endParaRPr lang="en-US" dirty="0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725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6F09C577-F0F6-4B11-BC28-355A1C8D7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61" b="-339"/>
          <a:stretch/>
        </p:blipFill>
        <p:spPr>
          <a:xfrm>
            <a:off x="4753155" y="1025460"/>
            <a:ext cx="6252245" cy="54972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4E46A-2211-4B8A-BEE3-F351EFDD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23" y="91985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9600" dirty="0">
                <a:cs typeface="Calibri"/>
              </a:rPr>
              <a:t>All done</a:t>
            </a:r>
          </a:p>
        </p:txBody>
      </p:sp>
    </p:spTree>
    <p:extLst>
      <p:ext uri="{BB962C8B-B14F-4D97-AF65-F5344CB8AC3E}">
        <p14:creationId xmlns:p14="http://schemas.microsoft.com/office/powerpoint/2010/main" val="726254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in a field&#10;&#10;Description generated with high confidence">
            <a:extLst>
              <a:ext uri="{FF2B5EF4-FFF2-40B4-BE49-F238E27FC236}">
                <a16:creationId xmlns:a16="http://schemas.microsoft.com/office/drawing/2014/main" id="{D7E2D1A4-3194-432A-8E2B-41FE4857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92" y="-4438"/>
            <a:ext cx="8335992" cy="68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6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B0FA-E8CE-47E0-9E21-AC5F873D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be a successful data scientist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F352-78FA-4FCB-8AE1-D95AF4A2C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Have multiple projects active at all times (though not too many)</a:t>
            </a:r>
          </a:p>
          <a:p>
            <a:pPr lvl="1"/>
            <a:r>
              <a:rPr lang="en-US">
                <a:cs typeface="Calibri"/>
              </a:rPr>
              <a:t>Be able to split attention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Enables cross pollination of ideas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If something fails/is waiting/terminates, you can switch to something else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Don't spread yourself too thinly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Deliver results early and often</a:t>
            </a:r>
          </a:p>
          <a:p>
            <a:pPr lvl="1"/>
            <a:r>
              <a:rPr lang="en-US">
                <a:cs typeface="Calibri"/>
              </a:rPr>
              <a:t>Constant dialog and feedback </a:t>
            </a:r>
          </a:p>
          <a:p>
            <a:pPr lvl="1"/>
            <a:r>
              <a:rPr lang="en-US">
                <a:cs typeface="Calibri"/>
              </a:rPr>
              <a:t>Be able to explain value to organization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6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AF483-EEB4-4F19-9FC5-18B6069F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About 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AE0C-A582-4C0B-80F2-B7848E218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About me</a:t>
            </a: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740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6286-666D-4D59-81AC-871F509D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verify file consistency: check sums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5CA0-1862-4EB8-AC49-B979CE53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  <a:hlinkClick r:id="rId2"/>
              </a:rPr>
              <a:t>https://en.wikipedia.org/wiki/MD5#MD5_hashes</a:t>
            </a:r>
            <a:endParaRPr lang="en-US">
              <a:cs typeface="Calibri"/>
            </a:endParaRPr>
          </a:p>
          <a:p>
            <a:r>
              <a:rPr lang="en-US" sz="3000" dirty="0">
                <a:cs typeface="Calibri"/>
                <a:hlinkClick r:id="rId3"/>
              </a:rPr>
              <a:t>https://en.wikipedia.org/wiki/Checksum</a:t>
            </a:r>
            <a:endParaRPr lang="en-US" dirty="0"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hashlib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def md5(</a:t>
            </a:r>
            <a:r>
              <a:rPr lang="en-US" dirty="0" err="1">
                <a:latin typeface="Courier New"/>
                <a:cs typeface="Courier New"/>
              </a:rPr>
              <a:t>fname</a:t>
            </a:r>
            <a:r>
              <a:rPr lang="en-US" dirty="0">
                <a:latin typeface="Courier New"/>
                <a:cs typeface="Courier New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 hash_md5 = hashlib.md5()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 with open(</a:t>
            </a:r>
            <a:r>
              <a:rPr lang="en-US" dirty="0" err="1">
                <a:latin typeface="Courier New"/>
                <a:cs typeface="Courier New"/>
              </a:rPr>
              <a:t>fname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rb</a:t>
            </a:r>
            <a:r>
              <a:rPr lang="en-US" dirty="0">
                <a:latin typeface="Courier New"/>
                <a:cs typeface="Courier New"/>
              </a:rPr>
              <a:t>") as f: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     return hash_md5.hexdigest()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     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md5(filename)</a:t>
            </a:r>
          </a:p>
        </p:txBody>
      </p:sp>
    </p:spTree>
    <p:extLst>
      <p:ext uri="{BB962C8B-B14F-4D97-AF65-F5344CB8AC3E}">
        <p14:creationId xmlns:p14="http://schemas.microsoft.com/office/powerpoint/2010/main" val="42062197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D205-5057-479B-93BB-3A8AE46D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Activity: 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ordering of activities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8F43-39EC-4CFD-89D3-1B80A1387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Activity: ordering of activities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35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ordering of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cs typeface="Calibri"/>
              </a:rPr>
              <a:t>Remember what number you are</a:t>
            </a:r>
          </a:p>
          <a:p>
            <a:r>
              <a:rPr lang="en-US" dirty="0">
                <a:cs typeface="Calibri"/>
              </a:rPr>
              <a:t>Form a group of other people who have the same number</a:t>
            </a:r>
          </a:p>
          <a:p>
            <a:r>
              <a:rPr lang="en-US">
                <a:cs typeface="Calibri"/>
              </a:rPr>
              <a:t>Each group of gets one set of "activities" that are part of your job as a </a:t>
            </a:r>
            <a:r>
              <a:rPr lang="en-US" dirty="0">
                <a:cs typeface="Calibri"/>
              </a:rPr>
              <a:t>data scientist</a:t>
            </a:r>
          </a:p>
          <a:p>
            <a:r>
              <a:rPr lang="en-US" dirty="0">
                <a:cs typeface="Calibri"/>
              </a:rPr>
              <a:t>As a group, sort the activities into a prioritized list</a:t>
            </a:r>
          </a:p>
        </p:txBody>
      </p:sp>
    </p:spTree>
    <p:extLst>
      <p:ext uri="{BB962C8B-B14F-4D97-AF65-F5344CB8AC3E}">
        <p14:creationId xmlns:p14="http://schemas.microsoft.com/office/powerpoint/2010/main" val="677498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ordering of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Remember what number you are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Form a group of other people who have the same number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Each group of gets a set of "activities" that are part of your job as a data scientist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As a group, sort the activities into a prioritized list</a:t>
            </a:r>
          </a:p>
          <a:p>
            <a:r>
              <a:rPr lang="en-US" dirty="0">
                <a:cs typeface="Calibri"/>
              </a:rPr>
              <a:t>As a group, describe to the class the first 6 activities you selected</a:t>
            </a:r>
          </a:p>
          <a:p>
            <a:r>
              <a:rPr lang="en-US" dirty="0">
                <a:cs typeface="Calibri"/>
              </a:rPr>
              <a:t>Are there any activities than can be done concurrently?</a:t>
            </a:r>
          </a:p>
        </p:txBody>
      </p:sp>
    </p:spTree>
    <p:extLst>
      <p:ext uri="{BB962C8B-B14F-4D97-AF65-F5344CB8AC3E}">
        <p14:creationId xmlns:p14="http://schemas.microsoft.com/office/powerpoint/2010/main" val="842331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2"/>
                </a:solidFill>
                <a:cs typeface="Calibri Light"/>
              </a:rPr>
              <a:t>Activity</a:t>
            </a:r>
            <a:r>
              <a:rPr lang="en-US" dirty="0">
                <a:solidFill>
                  <a:schemeClr val="bg2"/>
                </a:solidFill>
                <a:cs typeface="Calibri Light"/>
              </a:rPr>
              <a:t>: ordering of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/>
                </a:solidFill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Remember what number you are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Form a group of other people who have the same number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Each group of gets a set of "activities" that are part of your job as a data scientist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As a group, sort the activities into a prioritized list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As a group, describe to the class the first 6 activities you selected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Are there any activities than can be done concurrently?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3756E-6565-4D35-9BBF-B08E2E243121}"/>
              </a:ext>
            </a:extLst>
          </p:cNvPr>
          <p:cNvSpPr txBox="1"/>
          <p:nvPr/>
        </p:nvSpPr>
        <p:spPr>
          <a:xfrm>
            <a:off x="528041" y="409232"/>
            <a:ext cx="11369614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/>
              <a:t>As a</a:t>
            </a:r>
            <a:r>
              <a:rPr lang="en-US" sz="6000" dirty="0">
                <a:cs typeface="Calibri"/>
              </a:rPr>
              <a:t> data scientist, 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prioritize activities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negotiate priorities with other data scientists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justify your prioritization to stakeholders</a:t>
            </a:r>
          </a:p>
        </p:txBody>
      </p:sp>
    </p:spTree>
    <p:extLst>
      <p:ext uri="{BB962C8B-B14F-4D97-AF65-F5344CB8AC3E}">
        <p14:creationId xmlns:p14="http://schemas.microsoft.com/office/powerpoint/2010/main" val="32452365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552C1-22CD-477C-AEE8-717F62B2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Automation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8AC72-0DC7-402D-B46C-94290CDA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Automation</a:t>
            </a:r>
            <a:endParaRPr lang="en-US" sz="24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381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0B37-81E2-49DF-A3D9-BFBAAC39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figure out what to automate?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92EA-DBDF-4661-A0FD-D9C1EA32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What's repetitive?</a:t>
            </a:r>
          </a:p>
          <a:p>
            <a:r>
              <a:rPr lang="en-US" dirty="0">
                <a:cs typeface="Calibri"/>
              </a:rPr>
              <a:t>What's taking a long time?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Record what you're doing, then analyze logs</a:t>
            </a:r>
          </a:p>
          <a:p>
            <a:r>
              <a:rPr lang="en-US" dirty="0">
                <a:cs typeface="Calibri"/>
              </a:rPr>
              <a:t>https://en.wikipedia.org/wiki/Quantified_self</a:t>
            </a:r>
          </a:p>
        </p:txBody>
      </p:sp>
    </p:spTree>
    <p:extLst>
      <p:ext uri="{BB962C8B-B14F-4D97-AF65-F5344CB8AC3E}">
        <p14:creationId xmlns:p14="http://schemas.microsoft.com/office/powerpoint/2010/main" val="1575007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72329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Ways to exchange data with 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Verbal (in person, meetings, phone calls, video chat)</a:t>
            </a:r>
          </a:p>
          <a:p>
            <a:r>
              <a:rPr lang="en-US" dirty="0">
                <a:cs typeface="Calibri"/>
              </a:rPr>
              <a:t>Email (</a:t>
            </a:r>
            <a:r>
              <a:rPr lang="en-US" dirty="0">
                <a:cs typeface="Calibri"/>
                <a:hlinkClick r:id="rId2"/>
              </a:rPr>
              <a:t>ad hoc</a:t>
            </a:r>
            <a:r>
              <a:rPr lang="en-US" dirty="0">
                <a:cs typeface="Calibri"/>
              </a:rPr>
              <a:t> or scheduled), text messages</a:t>
            </a:r>
          </a:p>
          <a:p>
            <a:r>
              <a:rPr lang="en-US" dirty="0">
                <a:cs typeface="Calibri"/>
              </a:rPr>
              <a:t>Presentations, i.e. </a:t>
            </a:r>
            <a:r>
              <a:rPr lang="en-US" dirty="0" err="1">
                <a:cs typeface="Calibri"/>
              </a:rPr>
              <a:t>Powerpoint</a:t>
            </a:r>
            <a:endParaRPr lang="en-US" dirty="0" err="1"/>
          </a:p>
          <a:p>
            <a:r>
              <a:rPr lang="en-US" dirty="0">
                <a:cs typeface="Calibri"/>
              </a:rPr>
              <a:t>Data, i.e. Excel, in a directory </a:t>
            </a:r>
          </a:p>
          <a:p>
            <a:r>
              <a:rPr lang="en-US" dirty="0">
                <a:cs typeface="Calibri"/>
              </a:rPr>
              <a:t>Analytics, i.e. programs written in Python (i.e. in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Notebooks)</a:t>
            </a:r>
          </a:p>
          <a:p>
            <a:r>
              <a:rPr lang="en-US" dirty="0">
                <a:cs typeface="Calibri"/>
              </a:rPr>
              <a:t>Written documents , i.e. PDFs, DOCX (may also contain images and tables)</a:t>
            </a:r>
          </a:p>
          <a:p>
            <a:r>
              <a:rPr lang="en-US" dirty="0">
                <a:cs typeface="Calibri"/>
              </a:rPr>
              <a:t>Web pages (may be interactive)</a:t>
            </a:r>
          </a:p>
        </p:txBody>
      </p:sp>
    </p:spTree>
    <p:extLst>
      <p:ext uri="{BB962C8B-B14F-4D97-AF65-F5344CB8AC3E}">
        <p14:creationId xmlns:p14="http://schemas.microsoft.com/office/powerpoint/2010/main" val="25526726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72329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Ways to exchange data with 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Verbal (in person, meetings, phone calls, video chat)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Email (ad hoc or scheduled), text messages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Presentations, i.e.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Powerpoint</a:t>
            </a:r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Data, i.e. Excel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Analytics, i.e. programs written in Python (i.e. in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Calibri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 Notebooks)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Written documents , i.e. PDFs, DOCX (may also contain images and tables)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Web pages (may be interactive)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5AEAE-09F0-4990-8E83-524D90E0A9EE}"/>
              </a:ext>
            </a:extLst>
          </p:cNvPr>
          <p:cNvSpPr txBox="1"/>
          <p:nvPr/>
        </p:nvSpPr>
        <p:spPr>
          <a:xfrm>
            <a:off x="91746" y="1762888"/>
            <a:ext cx="11398367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If</a:t>
            </a:r>
            <a:r>
              <a:rPr lang="en-US" sz="6600" b="1" dirty="0">
                <a:cs typeface="Calibri"/>
              </a:rPr>
              <a:t> you only know how to manually use each of these channels, scalability of your impact is limited</a:t>
            </a:r>
          </a:p>
        </p:txBody>
      </p:sp>
    </p:spTree>
    <p:extLst>
      <p:ext uri="{BB962C8B-B14F-4D97-AF65-F5344CB8AC3E}">
        <p14:creationId xmlns:p14="http://schemas.microsoft.com/office/powerpoint/2010/main" val="956962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ACD4-91A0-4C76-981F-9F6791B5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Send email from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F442-966B-4630-A691-14A20B62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cs typeface="Calibri"/>
              </a:rPr>
              <a:t>http://127.0.0.1:8888/tree/send_email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0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BCEB-D424-4E92-9B4E-D13B1A85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55" y="4907"/>
            <a:ext cx="11047562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Life before now: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7 years in Air National Guard as F-16 Crew Chief</a:t>
            </a:r>
          </a:p>
        </p:txBody>
      </p:sp>
      <p:pic>
        <p:nvPicPr>
          <p:cNvPr id="4" name="Picture 4" descr="A military plane flying in the sky&#10;&#10;Description generated with high confidence">
            <a:extLst>
              <a:ext uri="{FF2B5EF4-FFF2-40B4-BE49-F238E27FC236}">
                <a16:creationId xmlns:a16="http://schemas.microsoft.com/office/drawing/2014/main" id="{43925563-A1BA-41C3-AB30-9CC35296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3" y="1402431"/>
            <a:ext cx="7516482" cy="5102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0519-00B7-46DB-AF6E-FC69E5162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6" y="6225097"/>
            <a:ext cx="10515600" cy="526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  <a:hlinkClick r:id="rId3"/>
              </a:rPr>
              <a:t>http://datascience.umbc.edu/faculty.php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818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10B7-AFDD-483C-8301-5EE0D4C8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Send text messages via email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7F4C-D0B4-4604-9799-93BDC087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Use </a:t>
            </a:r>
            <a:r>
              <a:rPr lang="en-US" dirty="0">
                <a:cs typeface="Calibri"/>
                <a:hlinkClick r:id="rId2"/>
              </a:rPr>
              <a:t>SMS gateway domain</a:t>
            </a:r>
            <a:endParaRPr lang="en-US" dirty="0">
              <a:hlinkClick r:id="rId2"/>
            </a:endParaRPr>
          </a:p>
          <a:p>
            <a:r>
              <a:rPr lang="en-US" dirty="0">
                <a:cs typeface="Calibri"/>
              </a:rPr>
              <a:t>Depends on service provider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897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8CF0791-EFBE-4FEB-B555-0408A4BF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79" y="6460"/>
            <a:ext cx="10003766" cy="7506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97E87-8B0C-45FE-B310-7B93BD28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40" y="4060106"/>
            <a:ext cx="10944224" cy="2878317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cs typeface="Calibri Light"/>
              </a:rPr>
              <a:t>One thing you learned, </a:t>
            </a:r>
            <a:br>
              <a:rPr lang="en-US" sz="6600" dirty="0">
                <a:solidFill>
                  <a:schemeClr val="bg1"/>
                </a:solidFill>
                <a:cs typeface="Calibri Light"/>
              </a:rPr>
            </a:br>
            <a:r>
              <a:rPr lang="en-US" sz="6600" dirty="0">
                <a:solidFill>
                  <a:schemeClr val="bg1"/>
                </a:solidFill>
                <a:cs typeface="Calibri Light"/>
              </a:rPr>
              <a:t>One aspect that was not clear</a:t>
            </a:r>
          </a:p>
        </p:txBody>
      </p:sp>
    </p:spTree>
    <p:extLst>
      <p:ext uri="{BB962C8B-B14F-4D97-AF65-F5344CB8AC3E}">
        <p14:creationId xmlns:p14="http://schemas.microsoft.com/office/powerpoint/2010/main" val="14774168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5D4D-93B0-42CF-9B56-D95D5434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Uncategorized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B1A1-20CB-43F8-BD93-AF89E3D1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3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D6CD-CED3-4AF5-A5D4-2165C670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Buzzwords as indicators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E275A-7F1B-4C35-A02E-91F52EF32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15603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b="1" dirty="0">
                <a:cs typeface="Calibri"/>
              </a:rPr>
              <a:t>The Cloud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  <a:hlinkClick r:id="rId2"/>
              </a:rPr>
              <a:t>Machine Learning</a:t>
            </a:r>
            <a:endParaRPr lang="en-US" dirty="0">
              <a:cs typeface="Calibri"/>
              <a:hlinkClick r:id="rId2"/>
            </a:endParaRPr>
          </a:p>
          <a:p>
            <a:pPr marL="0" indent="0"/>
            <a:r>
              <a:rPr lang="en-US" b="1" dirty="0">
                <a:cs typeface="Calibri"/>
              </a:rPr>
              <a:t>Artificial Intelligence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  <a:hlinkClick r:id="rId3"/>
              </a:rPr>
              <a:t>Big Data</a:t>
            </a:r>
            <a:endParaRPr lang="en-US" dirty="0">
              <a:cs typeface="Calibri"/>
              <a:hlinkClick r:id="rId3"/>
            </a:endParaRPr>
          </a:p>
          <a:p>
            <a:pPr marL="0" indent="0"/>
            <a:r>
              <a:rPr lang="en-US" b="1" dirty="0">
                <a:cs typeface="Calibri"/>
              </a:rPr>
              <a:t>Predictive Modeling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  <a:hlinkClick r:id="rId4"/>
              </a:rPr>
              <a:t>Labeled Data</a:t>
            </a:r>
            <a:endParaRPr lang="en-US" dirty="0">
              <a:cs typeface="Calibri"/>
              <a:hlinkClick r:id="rId4"/>
            </a:endParaRPr>
          </a:p>
          <a:p>
            <a:pPr marL="0" indent="0"/>
            <a:endParaRPr lang="en-US" b="1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866399-6384-4C49-8508-6C815AD78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15603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5"/>
              </a:rPr>
              <a:t>EDA</a:t>
            </a:r>
          </a:p>
          <a:p>
            <a:r>
              <a:rPr lang="en-US" dirty="0">
                <a:cs typeface="Calibri"/>
                <a:hlinkClick r:id="rId6"/>
              </a:rPr>
              <a:t>ETL</a:t>
            </a:r>
          </a:p>
          <a:p>
            <a:pPr marL="0" indent="0"/>
            <a:r>
              <a:rPr lang="en-US" b="1" dirty="0">
                <a:cs typeface="Calibri"/>
              </a:rPr>
              <a:t>Training models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</a:rPr>
              <a:t>Deep Neural Network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</a:rPr>
              <a:t>Moonshot</a:t>
            </a:r>
          </a:p>
          <a:p>
            <a:pPr marL="0" indent="0"/>
            <a:r>
              <a:rPr lang="en-US" b="1" dirty="0">
                <a:cs typeface="Calibri"/>
              </a:rPr>
              <a:t>Structured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3298B-8C79-4F82-BE0C-43ABA92E62B5}"/>
              </a:ext>
            </a:extLst>
          </p:cNvPr>
          <p:cNvSpPr txBox="1"/>
          <p:nvPr/>
        </p:nvSpPr>
        <p:spPr>
          <a:xfrm>
            <a:off x="4408098" y="5781136"/>
            <a:ext cx="564742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Ben's claim</a:t>
            </a:r>
            <a:r>
              <a:rPr lang="en-US" dirty="0"/>
              <a:t>: these</a:t>
            </a:r>
            <a:r>
              <a:rPr lang="en-US" dirty="0">
                <a:cs typeface="Calibri"/>
              </a:rPr>
              <a:t> words are not used by normal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19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91CF01-AC40-4A02-B0B3-785B571B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do you mean by that phrase?</a:t>
            </a:r>
          </a:p>
          <a:p>
            <a:pPr lvl="1"/>
            <a:r>
              <a:rPr lang="en-US" dirty="0">
                <a:cs typeface="Calibri"/>
              </a:rPr>
              <a:t>Is the definition shared by speaker and audience?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an example of that?</a:t>
            </a:r>
            <a:endParaRPr lang="en-US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What is the speaker's depth of experience?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the speaker's expectation of the audience?</a:t>
            </a:r>
          </a:p>
          <a:p>
            <a:pPr lvl="1"/>
            <a:r>
              <a:rPr lang="en-US" dirty="0">
                <a:cs typeface="Calibri"/>
              </a:rPr>
              <a:t>What depth is expected for audience?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3DE1A4-365B-4969-AB97-A6168E8B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Question the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63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26D5-653F-4502-A03E-2738D148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>
                <a:cs typeface="Calibri Light"/>
              </a:rPr>
              <a:t>Lesson</a:t>
            </a:r>
            <a:r>
              <a:rPr lang="en-US" sz="3600">
                <a:cs typeface="Calibri Light"/>
              </a:rPr>
              <a:t>: Simply trusting data leads to invalid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85DA-19E1-43BD-AD6A-584A1021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Consistently question your data and your own analysis</a:t>
            </a:r>
          </a:p>
          <a:p>
            <a:r>
              <a:rPr lang="en-US" dirty="0">
                <a:cs typeface="Calibri"/>
              </a:rPr>
              <a:t>Investigate how data was collected, by whom, for what purpose</a:t>
            </a:r>
          </a:p>
          <a:p>
            <a:r>
              <a:rPr lang="en-US" dirty="0">
                <a:cs typeface="Calibri"/>
              </a:rPr>
              <a:t>Additional data often helps. Can relevant data be gathered?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441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A423-9EA4-44B3-ADB5-A852AD85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More data ≠ More better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0A41-A572-462B-A0D1-F2765062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Given a sufficient number of random columns of numerical data,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a correlation will appear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Is there a reason to expect that two variables are correlated?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Competing hypotheses need to include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>
                <a:cs typeface="Calibri"/>
              </a:rPr>
              <a:t>the </a:t>
            </a:r>
            <a:r>
              <a:rPr lang="en-US" dirty="0">
                <a:cs typeface="Calibri"/>
                <a:hlinkClick r:id="rId3"/>
              </a:rPr>
              <a:t>Null hypothesis</a:t>
            </a:r>
            <a:r>
              <a:rPr lang="en-US">
                <a:cs typeface="Calibri"/>
              </a:rPr>
              <a:t> = no correlation exists for two observations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243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5524-9D46-4555-98BE-D6A24E5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improve quicker: record your mistakes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097C-CC73-432B-A09A-5258936B2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Observe the mistake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What were the circumstances of the mistake?</a:t>
            </a:r>
          </a:p>
          <a:p>
            <a:pPr marL="914400" lvl="1"/>
            <a:r>
              <a:rPr lang="en-US" dirty="0">
                <a:cs typeface="Calibri"/>
              </a:rPr>
              <a:t>Date</a:t>
            </a:r>
          </a:p>
          <a:p>
            <a:pPr marL="914400" lvl="1"/>
            <a:r>
              <a:rPr lang="en-US" dirty="0">
                <a:cs typeface="Calibri"/>
              </a:rPr>
              <a:t>Time of day</a:t>
            </a:r>
          </a:p>
          <a:p>
            <a:pPr marL="914400" lvl="1"/>
            <a:r>
              <a:rPr lang="en-US" dirty="0">
                <a:cs typeface="Calibri"/>
              </a:rPr>
              <a:t>Sleepiness</a:t>
            </a:r>
          </a:p>
          <a:p>
            <a:pPr marL="914400" lvl="1"/>
            <a:r>
              <a:rPr lang="en-US" dirty="0">
                <a:cs typeface="Calibri"/>
              </a:rPr>
              <a:t>Hunger</a:t>
            </a:r>
          </a:p>
          <a:p>
            <a:pPr marL="914400" lvl="1"/>
            <a:r>
              <a:rPr lang="en-US" dirty="0">
                <a:cs typeface="Calibri"/>
              </a:rPr>
              <a:t>Emotional state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What mechanisms will you implement or what behavior will you change to prevent future mistakes?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Occasionally review your mistake log</a:t>
            </a:r>
          </a:p>
        </p:txBody>
      </p:sp>
    </p:spTree>
    <p:extLst>
      <p:ext uri="{BB962C8B-B14F-4D97-AF65-F5344CB8AC3E}">
        <p14:creationId xmlns:p14="http://schemas.microsoft.com/office/powerpoint/2010/main" val="158447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floor, computer, electronics&#10;&#10;Description generated with very high confidence">
            <a:extLst>
              <a:ext uri="{FF2B5EF4-FFF2-40B4-BE49-F238E27FC236}">
                <a16:creationId xmlns:a16="http://schemas.microsoft.com/office/drawing/2014/main" id="{ADB13988-19F7-4E91-9437-D1B3C8A7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97" y="1638154"/>
            <a:ext cx="7387086" cy="4933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3BCEB-D424-4E92-9B4E-D13B1A85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Life before now: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PhD in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0519-00B7-46DB-AF6E-FC69E5162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181" y="6009436"/>
            <a:ext cx="10515600" cy="699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  <a:hlinkClick r:id="rId3"/>
              </a:rPr>
              <a:t>http://datascience.umbc.edu/faculty.php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287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21571</Words>
  <Application>Microsoft Office PowerPoint</Application>
  <PresentationFormat>Widescreen</PresentationFormat>
  <Paragraphs>4337</Paragraphs>
  <Slides>87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Welcome to Data 602</vt:lpstr>
      <vt:lpstr>Ground Rules, Expectations</vt:lpstr>
      <vt:lpstr>Outcomes for this evening</vt:lpstr>
      <vt:lpstr>PowerPoint Presentation</vt:lpstr>
      <vt:lpstr>{ Costs | Benefits | Risks } of Data Science</vt:lpstr>
      <vt:lpstr>Warnock's dilemma adapted for lecture</vt:lpstr>
      <vt:lpstr>About me</vt:lpstr>
      <vt:lpstr>Life before now: 7 years in Air National Guard as F-16 Crew Chief</vt:lpstr>
      <vt:lpstr>Life before now: PhD in Physics</vt:lpstr>
      <vt:lpstr>How to Science</vt:lpstr>
      <vt:lpstr>PowerPoint Presentation</vt:lpstr>
      <vt:lpstr>PowerPoint Presentation</vt:lpstr>
      <vt:lpstr>Relevance of Machine Learning to Business</vt:lpstr>
      <vt:lpstr>Relevance of folklore in Data Science</vt:lpstr>
      <vt:lpstr>What does a data scientist do all day?</vt:lpstr>
      <vt:lpstr>PowerPoint Presentation</vt:lpstr>
      <vt:lpstr>Emotions in Data Science</vt:lpstr>
      <vt:lpstr>Working in government</vt:lpstr>
      <vt:lpstr>Working in government</vt:lpstr>
      <vt:lpstr>Application of Science benefits Decision makers</vt:lpstr>
      <vt:lpstr>Data Science doesn't always win</vt:lpstr>
      <vt:lpstr>Make a claim, Test the claim</vt:lpstr>
      <vt:lpstr>Knowledge gain through Data Science is an investment</vt:lpstr>
      <vt:lpstr>Small challenges with not much data</vt:lpstr>
      <vt:lpstr>Even with limited investment,  Science is still useful</vt:lpstr>
      <vt:lpstr>Hard task in Science: Reproducibility</vt:lpstr>
      <vt:lpstr>Example reasons why reproducibility fails</vt:lpstr>
      <vt:lpstr>Survey: What is your background?</vt:lpstr>
      <vt:lpstr>Survey: what do you plan to do with data science?</vt:lpstr>
      <vt:lpstr>Software in Data Science</vt:lpstr>
      <vt:lpstr>Design your approach to solving the problem</vt:lpstr>
      <vt:lpstr>Pro-tip: Offline Program Design</vt:lpstr>
      <vt:lpstr>Survey of "standard" software  for Data Science</vt:lpstr>
      <vt:lpstr>Psychological consequences of diversity</vt:lpstr>
      <vt:lpstr>Psychological consequences of diversity</vt:lpstr>
      <vt:lpstr>I Simplify by focusing on just Python</vt:lpstr>
      <vt:lpstr>Survey of "standard" Python packages for Data Science</vt:lpstr>
      <vt:lpstr>Virtues of a  Data Scientist</vt:lpstr>
      <vt:lpstr>Complex commands do not just appear; I iteratively discover commands</vt:lpstr>
      <vt:lpstr>I use free software and free data</vt:lpstr>
      <vt:lpstr>Data Science is more than Math and Software</vt:lpstr>
      <vt:lpstr>Iterating with customers</vt:lpstr>
      <vt:lpstr>Customer didn't think it was possible, so they didn't bother asking </vt:lpstr>
      <vt:lpstr>Consequences of Exploration</vt:lpstr>
      <vt:lpstr>Activity: Negotiation with  data owners</vt:lpstr>
      <vt:lpstr>PowerPoint Presentation</vt:lpstr>
      <vt:lpstr>Working with data owners</vt:lpstr>
      <vt:lpstr>Role play activity: negotiating to find fear/hope</vt:lpstr>
      <vt:lpstr>Role play activity: negotiating to find fear/hope</vt:lpstr>
      <vt:lpstr>(Activity) Negotiation with partner</vt:lpstr>
      <vt:lpstr>Sanity checks</vt:lpstr>
      <vt:lpstr>Cleaning data is an investment</vt:lpstr>
      <vt:lpstr>CSV quiz</vt:lpstr>
      <vt:lpstr>PowerPoint Presentation</vt:lpstr>
      <vt:lpstr>PowerPoint Presentation</vt:lpstr>
      <vt:lpstr>"Unreasonable" Parsing</vt:lpstr>
      <vt:lpstr>Be Skeptical; Don't trust your data</vt:lpstr>
      <vt:lpstr>sanity checks for numerical variables</vt:lpstr>
      <vt:lpstr>sanity checks for numerical variables</vt:lpstr>
      <vt:lpstr>sanity checks for numerical variables</vt:lpstr>
      <vt:lpstr>sanity checks for numerical variables</vt:lpstr>
      <vt:lpstr>sanity checks for numerical variables</vt:lpstr>
      <vt:lpstr>sanity checks for numerical variables</vt:lpstr>
      <vt:lpstr>Example sanity checks for text</vt:lpstr>
      <vt:lpstr>Review of sanity checks</vt:lpstr>
      <vt:lpstr>Check-in activity</vt:lpstr>
      <vt:lpstr>PowerPoint Presentation</vt:lpstr>
      <vt:lpstr>PowerPoint Presentation</vt:lpstr>
      <vt:lpstr>How to be a successful data scientist</vt:lpstr>
      <vt:lpstr>How to verify file consistency: check sums</vt:lpstr>
      <vt:lpstr>Activity:  ordering of activities</vt:lpstr>
      <vt:lpstr>Activity: ordering of activities</vt:lpstr>
      <vt:lpstr>Activity: ordering of activities</vt:lpstr>
      <vt:lpstr>Activity: ordering of activities</vt:lpstr>
      <vt:lpstr>Automation</vt:lpstr>
      <vt:lpstr>How to figure out what to automate?</vt:lpstr>
      <vt:lpstr>Ways to exchange data with stakeholders</vt:lpstr>
      <vt:lpstr>Ways to exchange data with stakeholders</vt:lpstr>
      <vt:lpstr>Send email from Python</vt:lpstr>
      <vt:lpstr>Send text messages via email</vt:lpstr>
      <vt:lpstr>One thing you learned,  One aspect that was not clear</vt:lpstr>
      <vt:lpstr>Uncategorized</vt:lpstr>
      <vt:lpstr>Buzzwords as indicators</vt:lpstr>
      <vt:lpstr>Question the speaker</vt:lpstr>
      <vt:lpstr>Lesson: Simply trusting data leads to invalid conclusion</vt:lpstr>
      <vt:lpstr>More data ≠ More better</vt:lpstr>
      <vt:lpstr>How to improve quicker: record your mistakes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Tracie Lin</cp:lastModifiedBy>
  <cp:revision>2933</cp:revision>
  <dcterms:created xsi:type="dcterms:W3CDTF">2013-07-15T20:26:40Z</dcterms:created>
  <dcterms:modified xsi:type="dcterms:W3CDTF">2018-11-15T00:53:38Z</dcterms:modified>
</cp:coreProperties>
</file>